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Play"/>
      <p:regular r:id="rId28"/>
      <p:bold r:id="rId29"/>
    </p:embeddedFont>
    <p:embeddedFont>
      <p:font typeface="Roboto"/>
      <p:regular r:id="rId30"/>
      <p:bold r:id="rId31"/>
      <p:italic r:id="rId32"/>
      <p:boldItalic r:id="rId33"/>
    </p:embeddedFont>
    <p:embeddedFont>
      <p:font typeface="Palanquin Dark"/>
      <p:regular r:id="rId34"/>
      <p:bold r:id="rId35"/>
    </p:embeddedFont>
    <p:embeddedFont>
      <p:font typeface="Orbitron"/>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Play-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lay-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PalanquinDark-bold.fntdata"/><Relationship Id="rId12" Type="http://schemas.openxmlformats.org/officeDocument/2006/relationships/slide" Target="slides/slide8.xml"/><Relationship Id="rId34" Type="http://schemas.openxmlformats.org/officeDocument/2006/relationships/font" Target="fonts/PalanquinDark-regular.fntdata"/><Relationship Id="rId15" Type="http://schemas.openxmlformats.org/officeDocument/2006/relationships/slide" Target="slides/slide11.xml"/><Relationship Id="rId37" Type="http://schemas.openxmlformats.org/officeDocument/2006/relationships/font" Target="fonts/Orbitron-bold.fntdata"/><Relationship Id="rId14" Type="http://schemas.openxmlformats.org/officeDocument/2006/relationships/slide" Target="slides/slide10.xml"/><Relationship Id="rId36" Type="http://schemas.openxmlformats.org/officeDocument/2006/relationships/font" Target="fonts/Orbitron-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8f48167cb4_5_6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8f48167cb4_5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Script: Introduce the movie (Hi everyone, this is Passengers (2016) Conclusions of the movie)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Introduce the names of presenters if necessary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cf090f98ab_3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cf090f98ab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Another example for the lack of redundancy. explain each of these technologies, and relate to the ethics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Advanced commands = “</a:t>
            </a:r>
            <a:r>
              <a:rPr lang="en-US">
                <a:solidFill>
                  <a:srgbClr val="595959"/>
                </a:solidFill>
              </a:rPr>
              <a:t>such as postmortem operations and the stopping of metabolic activity”</a:t>
            </a:r>
            <a:endParaRPr>
              <a:solidFill>
                <a:srgbClr val="59595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ethically </a:t>
            </a:r>
            <a:r>
              <a:rPr lang="en-US"/>
              <a:t>inconsiderate</a:t>
            </a:r>
            <a:r>
              <a:rPr lang="en-US"/>
              <a:t> as what if Gus never woke up, then no way of saving Jim’s Life…… Then who is responsible?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for ID, what if it fail, what that passenger do, would that passenger be able access necessities like its room or food, </a:t>
            </a:r>
            <a:r>
              <a:rPr lang="en-US"/>
              <a:t>probably</a:t>
            </a:r>
            <a:r>
              <a:rPr lang="en-US"/>
              <a:t> not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ZACK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cf090f98ab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2cf090f98a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REAL LIFE EXAMPLES. </a:t>
            </a:r>
            <a:r>
              <a:rPr lang="en-US"/>
              <a:t>Introduce</a:t>
            </a:r>
            <a:r>
              <a:rPr lang="en-US"/>
              <a:t> each of these.           OCEANGATE: Use that logitech controller, but no backup when that controller </a:t>
            </a:r>
            <a:r>
              <a:rPr lang="en-US"/>
              <a:t>failed</a:t>
            </a:r>
            <a:r>
              <a:rPr lang="en-US"/>
              <a:t> cause sub implode</a:t>
            </a:r>
            <a:endParaRPr/>
          </a:p>
          <a:p>
            <a:pPr indent="0" lvl="0" marL="0" rtl="0" algn="l">
              <a:spcBef>
                <a:spcPts val="0"/>
              </a:spcBef>
              <a:spcAft>
                <a:spcPts val="0"/>
              </a:spcAft>
              <a:buNone/>
            </a:pPr>
            <a:r>
              <a:rPr lang="en-US"/>
              <a:t>							        Titanic: Lack of Lifeboats cause these </a:t>
            </a:r>
            <a:r>
              <a:rPr lang="en-US"/>
              <a:t>people</a:t>
            </a:r>
            <a:r>
              <a:rPr lang="en-US"/>
              <a:t> to die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SIMON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8f48167cb4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8f48167cb4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image on the right describes some of Murphys most important laws. These laws were broken throughout the movie, and our thought that was interesting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SIMON SLIDE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8f48167cb4_5_6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8f48167cb4_5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VAANSH PRESENT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8f48167cb4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8f48167c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a:solidFill>
                  <a:srgbClr val="595959"/>
                </a:solidFill>
              </a:rPr>
              <a:t>The false 100% safe advertising by the Homestead Company made it so that everyone believed it was safe, hence lack of redundancy measures(tie into previous conclusion), causing the condition on the ship.</a:t>
            </a:r>
            <a:endParaRPr>
              <a:solidFill>
                <a:srgbClr val="595959"/>
              </a:solidFill>
            </a:endParaRPr>
          </a:p>
          <a:p>
            <a:pPr indent="0" lvl="0" marL="0" rtl="0" algn="l">
              <a:lnSpc>
                <a:spcPct val="90000"/>
              </a:lnSpc>
              <a:spcBef>
                <a:spcPts val="1600"/>
              </a:spcBef>
              <a:spcAft>
                <a:spcPts val="0"/>
              </a:spcAft>
              <a:buClr>
                <a:schemeClr val="dk1"/>
              </a:buClr>
              <a:buSzPts val="1100"/>
              <a:buFont typeface="Arial"/>
              <a:buNone/>
            </a:pPr>
            <a:r>
              <a:rPr lang="en-US">
                <a:solidFill>
                  <a:srgbClr val="595959"/>
                </a:solidFill>
              </a:rPr>
              <a:t>The automated systems aboard the Avalon initially create an illusion of safety and convenience. However, this illusion is shattered when Jim discovers that critical information about the ship's condition has been concealed. This lack of transparency leads to a cascade of events that endanger not only Jim's life but also the lives of all passengers aboard. Therefore, the movie illustrates how honesty about safety information is essential to prevent potentially catastrophic outcomes and maintain trust in technological systems. </a:t>
            </a:r>
            <a:endParaRPr>
              <a:solidFill>
                <a:srgbClr val="595959"/>
              </a:solidFill>
            </a:endParaRPr>
          </a:p>
          <a:p>
            <a:pPr indent="0" lvl="0" marL="0" rtl="0" algn="l">
              <a:lnSpc>
                <a:spcPct val="90000"/>
              </a:lnSpc>
              <a:spcBef>
                <a:spcPts val="1600"/>
              </a:spcBef>
              <a:spcAft>
                <a:spcPts val="1600"/>
              </a:spcAft>
              <a:buClr>
                <a:schemeClr val="dk1"/>
              </a:buClr>
              <a:buSzPts val="1100"/>
              <a:buFont typeface="Arial"/>
              <a:buNone/>
            </a:pPr>
            <a:r>
              <a:rPr lang="en-US">
                <a:solidFill>
                  <a:srgbClr val="595959"/>
                </a:solidFill>
              </a:rPr>
              <a:t>VAANSH SLIDE</a:t>
            </a:r>
            <a:endParaRPr>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cef4ff3b87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cef4ff3b8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Boeing: small </a:t>
            </a:r>
            <a:r>
              <a:rPr lang="en-US"/>
              <a:t>aircraft</a:t>
            </a:r>
            <a:r>
              <a:rPr lang="en-US"/>
              <a:t>, to match w/ </a:t>
            </a:r>
            <a:r>
              <a:rPr lang="en-US"/>
              <a:t>competition</a:t>
            </a:r>
            <a:r>
              <a:rPr lang="en-US"/>
              <a:t> it strapped a huge engine to it and use computer control panel to help this engine ‘fit’ </a:t>
            </a:r>
            <a:r>
              <a:rPr lang="en-US"/>
              <a:t>the</a:t>
            </a:r>
            <a:r>
              <a:rPr lang="en-US"/>
              <a:t> plane. And when the pilots were unable to control the small plane with such a huge engine, Boeing instead of saying that the engine was too big for the plae, or </a:t>
            </a:r>
            <a:r>
              <a:rPr lang="en-US"/>
              <a:t>other</a:t>
            </a:r>
            <a:r>
              <a:rPr lang="en-US"/>
              <a:t> technological failures, they blamed the pilots, causing more deaths in necessary, as if they admitted engines were too big, then those airplanes </a:t>
            </a:r>
            <a:r>
              <a:rPr lang="en-US"/>
              <a:t>would</a:t>
            </a:r>
            <a:r>
              <a:rPr lang="en-US"/>
              <a:t> stop flying or get fixed, preventing </a:t>
            </a:r>
            <a:r>
              <a:rPr lang="en-US"/>
              <a:t>unnecessary</a:t>
            </a:r>
            <a:r>
              <a:rPr lang="en-US"/>
              <a:t> </a:t>
            </a:r>
            <a:r>
              <a:rPr lang="en-US"/>
              <a:t>deaths</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rPr>
              <a:t>When the Deepwater oil spill happened, the wells owner believed that there were no downsides associated with failure of the rig. This narcissism caused the deaths of 11 people.[14]</a:t>
            </a:r>
            <a:endParaRPr>
              <a:solidFill>
                <a:schemeClr val="dk1"/>
              </a:solidFill>
            </a:endParaRPr>
          </a:p>
          <a:p>
            <a:pPr indent="0" lvl="0" marL="0" rtl="0" algn="l">
              <a:spcBef>
                <a:spcPts val="0"/>
              </a:spcBef>
              <a:spcAft>
                <a:spcPts val="0"/>
              </a:spcAft>
              <a:buNone/>
            </a:pPr>
            <a:r>
              <a:t/>
            </a:r>
            <a:endParaRPr sz="1050">
              <a:solidFill>
                <a:srgbClr val="444746"/>
              </a:solidFill>
              <a:latin typeface="Roboto"/>
              <a:ea typeface="Roboto"/>
              <a:cs typeface="Roboto"/>
              <a:sym typeface="Roboto"/>
            </a:endParaRPr>
          </a:p>
          <a:p>
            <a:pPr indent="0" lvl="0" marL="0" rtl="0" algn="l">
              <a:spcBef>
                <a:spcPts val="0"/>
              </a:spcBef>
              <a:spcAft>
                <a:spcPts val="0"/>
              </a:spcAft>
              <a:buNone/>
            </a:pPr>
            <a:r>
              <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US" sz="1050">
                <a:solidFill>
                  <a:srgbClr val="444746"/>
                </a:solidFill>
                <a:latin typeface="Roboto"/>
                <a:ea typeface="Roboto"/>
                <a:cs typeface="Roboto"/>
                <a:sym typeface="Roboto"/>
              </a:rPr>
              <a:t>VAANSH SLIDE</a:t>
            </a:r>
            <a:endParaRPr sz="1050">
              <a:solidFill>
                <a:srgbClr val="444746"/>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ce54ac231d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ce54ac231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Explain instance in the movie that is a argument for this </a:t>
            </a:r>
            <a:r>
              <a:rPr lang="en-US"/>
              <a:t>conclusion</a:t>
            </a:r>
            <a:r>
              <a:rPr lang="en-US"/>
              <a:t>. ‘THERE MUST BE A WAY”   ALSO THE FALSE ADVERTISING OF HOMESTEAD </a:t>
            </a:r>
            <a:r>
              <a:rPr lang="en-US"/>
              <a:t>saying</a:t>
            </a:r>
            <a:r>
              <a:rPr lang="en-US"/>
              <a:t> the ship is failproof. </a:t>
            </a:r>
            <a:endParaRPr/>
          </a:p>
          <a:p>
            <a:pPr indent="0" lvl="0" marL="0" rtl="0" algn="l">
              <a:spcBef>
                <a:spcPts val="0"/>
              </a:spcBef>
              <a:spcAft>
                <a:spcPts val="0"/>
              </a:spcAft>
              <a:buNone/>
            </a:pPr>
            <a:r>
              <a:rPr lang="en-US"/>
              <a:t>Is this slide too similar to the first slide for this conclusion?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VAANSH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8f48167cb4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8f48167cb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ALEX PRESENT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Script: Finally, Our third </a:t>
            </a:r>
            <a:r>
              <a:rPr lang="en-US"/>
              <a:t>conclusion</a:t>
            </a:r>
            <a:r>
              <a:rPr lang="en-US"/>
              <a:t> is </a:t>
            </a:r>
            <a:r>
              <a:rPr b="1" lang="en-US"/>
              <a:t>We should not be over reliant on Autopilot/AI systems for guidance of decision making.</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8f48167cb4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8f48167cb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sz="1200">
                <a:solidFill>
                  <a:srgbClr val="595959"/>
                </a:solidFill>
              </a:rPr>
              <a:t>Script: A reason why we </a:t>
            </a:r>
            <a:r>
              <a:rPr lang="en-US" sz="1200">
                <a:solidFill>
                  <a:srgbClr val="595959"/>
                </a:solidFill>
              </a:rPr>
              <a:t>shouldn't</a:t>
            </a:r>
            <a:r>
              <a:rPr lang="en-US" sz="1200">
                <a:solidFill>
                  <a:srgbClr val="595959"/>
                </a:solidFill>
              </a:rPr>
              <a:t> be </a:t>
            </a:r>
            <a:r>
              <a:rPr lang="en-US" sz="1200">
                <a:solidFill>
                  <a:srgbClr val="595959"/>
                </a:solidFill>
              </a:rPr>
              <a:t>solely</a:t>
            </a:r>
            <a:r>
              <a:rPr lang="en-US" sz="1200">
                <a:solidFill>
                  <a:srgbClr val="595959"/>
                </a:solidFill>
              </a:rPr>
              <a:t> reliant on AI systems in key decision making is in the movie, we see that</a:t>
            </a:r>
            <a:r>
              <a:rPr b="1" lang="en-US" sz="1200">
                <a:solidFill>
                  <a:srgbClr val="595959"/>
                </a:solidFill>
              </a:rPr>
              <a:t> the starship Avalon was saved by People:</a:t>
            </a:r>
            <a:r>
              <a:rPr lang="en-US" sz="1200">
                <a:solidFill>
                  <a:srgbClr val="595959"/>
                </a:solidFill>
              </a:rPr>
              <a:t> Jim and Aurora, technically Gus as well since he gave them is ID which gave access to key regions of the ship, and allowed Jim and Aurora to save the ship. </a:t>
            </a:r>
            <a:r>
              <a:rPr b="1" lang="en-US" sz="1200">
                <a:solidFill>
                  <a:srgbClr val="595959"/>
                </a:solidFill>
              </a:rPr>
              <a:t>AND WAS not saved by AI SYSTEMS</a:t>
            </a:r>
            <a:r>
              <a:rPr lang="en-US" sz="1200">
                <a:solidFill>
                  <a:srgbClr val="595959"/>
                </a:solidFill>
              </a:rPr>
              <a:t>. We see this in Figure 25, which is the scene where Jim and Aurora successfully manually open up the vent, allowing the reactor core to cool down. Figure 26 is the image showing the reactor core overheating, which is caused from the lack of sufficient redundancy and due to the AI system not being able to solve the issue of the reactor core overheating. As such, these AI systems cannot be trusted in key decision making, as it would’ve just kept on piling on tasks to other computing technologies on the ship until everything fails. Also, we see Arthur give overconfident answers despite them being wrong. Jim “but I am here”, Arthur ”But it is not possible for you to be here” .  </a:t>
            </a:r>
            <a:endParaRPr sz="1200">
              <a:solidFill>
                <a:srgbClr val="595959"/>
              </a:solidFill>
            </a:endParaRPr>
          </a:p>
          <a:p>
            <a:pPr indent="0" lvl="0" marL="0" rtl="0" algn="l">
              <a:lnSpc>
                <a:spcPct val="90000"/>
              </a:lnSpc>
              <a:spcBef>
                <a:spcPts val="1600"/>
              </a:spcBef>
              <a:spcAft>
                <a:spcPts val="1600"/>
              </a:spcAft>
              <a:buClr>
                <a:schemeClr val="dk1"/>
              </a:buClr>
              <a:buSzPts val="1100"/>
              <a:buFont typeface="Arial"/>
              <a:buNone/>
            </a:pPr>
            <a:r>
              <a:rPr lang="en-US" sz="1200">
                <a:solidFill>
                  <a:srgbClr val="595959"/>
                </a:solidFill>
              </a:rPr>
              <a:t>ALEX SLIDE</a:t>
            </a:r>
            <a:endParaRPr sz="1200">
              <a:solidFill>
                <a:srgbClr val="595959"/>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cef4ff3b87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cef4ff3b8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212121"/>
                </a:solidFill>
              </a:rPr>
              <a:t>Script: Building off the previous </a:t>
            </a:r>
            <a:r>
              <a:rPr lang="en-US" sz="1200">
                <a:solidFill>
                  <a:srgbClr val="212121"/>
                </a:solidFill>
              </a:rPr>
              <a:t>slide, the autopilot system is the sole ‘pilot’ of the starship Avalon. This can raise ethical issues, such as what if the Passengers(Jim, Aurora, Gus) didn’t wake up, and due to that asteroid hitting the spaceship, the remaining 4000+ Passengers died, who would be responsible? Homestead Group or the Autopilot system? And what if Gus didn’t wake up, and Jim and Aurora were the only Passengers awake, would they be liable to the remaining hibernating passengers deaths because they tried to fix the issue, but were unsuccessful? </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212121"/>
                </a:solidFill>
              </a:rPr>
              <a:t>Relating to real-life, we see AI systems in present day exhibit biases and affect certain groups disproportionately in ways such as race. If everyone can direct their attention to Figure 10, we can see that the research from MIT and Microsoft </a:t>
            </a:r>
            <a:r>
              <a:rPr lang="en-US" sz="1200">
                <a:solidFill>
                  <a:srgbClr val="212121"/>
                </a:solidFill>
              </a:rPr>
              <a:t>found that women with darker skin had misclassification rates of 20.8%-34.7%, compared to error rates of 0.0%-0.8% for men with lighter skin using algorithms developed by Microsoft, Face++, and IBM. </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212121"/>
                </a:solidFill>
              </a:rPr>
              <a:t>This can have many impacts, one of which we thought of is Car Insurance. If this </a:t>
            </a:r>
            <a:r>
              <a:rPr lang="en-US" sz="1200">
                <a:solidFill>
                  <a:srgbClr val="212121"/>
                </a:solidFill>
              </a:rPr>
              <a:t>disproportionate</a:t>
            </a:r>
            <a:r>
              <a:rPr lang="en-US" sz="1200">
                <a:solidFill>
                  <a:srgbClr val="212121"/>
                </a:solidFill>
              </a:rPr>
              <a:t> misclassification rate for different races and genders were as such, it may result in unfair rates for someone that deserves a lower rate. This can be solved with a human looking deep dive into the </a:t>
            </a:r>
            <a:r>
              <a:rPr lang="en-US" sz="1200">
                <a:solidFill>
                  <a:srgbClr val="212121"/>
                </a:solidFill>
              </a:rPr>
              <a:t>person's</a:t>
            </a:r>
            <a:r>
              <a:rPr lang="en-US" sz="1200">
                <a:solidFill>
                  <a:srgbClr val="212121"/>
                </a:solidFill>
              </a:rPr>
              <a:t> record, but imagine if this AI system was a full-fledged only option to get car </a:t>
            </a:r>
            <a:r>
              <a:rPr lang="en-US" sz="1200">
                <a:solidFill>
                  <a:srgbClr val="212121"/>
                </a:solidFill>
              </a:rPr>
              <a:t>insurance, it is a clear form of discrimination and bias and should not be fully trusted.    </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212121"/>
                </a:solidFill>
              </a:rPr>
              <a:t>The </a:t>
            </a:r>
            <a:r>
              <a:rPr lang="en-US" sz="1200">
                <a:solidFill>
                  <a:srgbClr val="212121"/>
                </a:solidFill>
              </a:rPr>
              <a:t>Columns</a:t>
            </a:r>
            <a:r>
              <a:rPr lang="en-US" sz="1200">
                <a:solidFill>
                  <a:srgbClr val="212121"/>
                </a:solidFill>
              </a:rPr>
              <a:t> represents the type of AI tech used, MSFT means Microsoft facial Technology, Face++ is Face++ Technology, IBM is IBM AI Tech for facial </a:t>
            </a:r>
            <a:r>
              <a:rPr lang="en-US" sz="1200">
                <a:solidFill>
                  <a:srgbClr val="212121"/>
                </a:solidFill>
              </a:rPr>
              <a:t>recognition</a:t>
            </a:r>
            <a:r>
              <a:rPr lang="en-US" sz="1200">
                <a:solidFill>
                  <a:srgbClr val="212121"/>
                </a:solidFill>
              </a:rPr>
              <a:t>. </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212121"/>
                </a:solidFill>
              </a:rPr>
              <a:t>TPR means True Positive Rate</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212121"/>
                </a:solidFill>
              </a:rPr>
              <a:t>FPR means False Positive Rate</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212121"/>
                </a:solidFill>
              </a:rPr>
              <a:t>PPV means Positive Predictive Value</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212121"/>
                </a:solidFill>
              </a:rPr>
              <a:t>Error rate means Error Rate </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12121"/>
              </a:solidFill>
            </a:endParaRPr>
          </a:p>
          <a:p>
            <a:pPr indent="0" lvl="0" marL="0" rtl="0" algn="l">
              <a:lnSpc>
                <a:spcPct val="115000"/>
              </a:lnSpc>
              <a:spcBef>
                <a:spcPts val="0"/>
              </a:spcBef>
              <a:spcAft>
                <a:spcPts val="0"/>
              </a:spcAft>
              <a:buClr>
                <a:schemeClr val="dk1"/>
              </a:buClr>
              <a:buSzPts val="1100"/>
              <a:buFont typeface="Arial"/>
              <a:buNone/>
            </a:pPr>
            <a:r>
              <a:rPr lang="en-US" sz="1200">
                <a:solidFill>
                  <a:srgbClr val="212121"/>
                </a:solidFill>
              </a:rPr>
              <a:t>ALEX SLIDE</a:t>
            </a:r>
            <a:endParaRPr sz="1200">
              <a:solidFill>
                <a:srgbClr val="21212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cdec656f42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cdec656f4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Quickly introduce these Characters: Jim Preston, Aurora Lane, Gus Mancuso: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t>Script: </a:t>
            </a:r>
            <a:endParaRPr u="sng"/>
          </a:p>
          <a:p>
            <a:pPr indent="0" lvl="0" marL="0" rtl="0" algn="l">
              <a:spcBef>
                <a:spcPts val="0"/>
              </a:spcBef>
              <a:spcAft>
                <a:spcPts val="0"/>
              </a:spcAft>
              <a:buNone/>
            </a:pPr>
            <a:r>
              <a:rPr lang="en-US"/>
              <a:t>Jim: A Engineer back on earth, was travelling to Homestead 2 to work there as an engineer. And was the one that woke up Aurora. Was awoken by a hib pod malfunction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Aurora: A writer from new york city, travelling to Homestead 2 to spend a year and return to earth to report on the experience. Was awoken </a:t>
            </a:r>
            <a:r>
              <a:rPr lang="en-US"/>
              <a:t>prematurely</a:t>
            </a:r>
            <a:r>
              <a:rPr lang="en-US"/>
              <a:t> by Jim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Gus: Deck Chief of the Avalon, was awoken due to a hib pod malfunction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ZACK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8f48167cb4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8f48167c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03200" rtl="0" algn="l">
              <a:lnSpc>
                <a:spcPct val="142857"/>
              </a:lnSpc>
              <a:spcBef>
                <a:spcPts val="0"/>
              </a:spcBef>
              <a:spcAft>
                <a:spcPts val="0"/>
              </a:spcAft>
              <a:buNone/>
            </a:pPr>
            <a:r>
              <a:rPr lang="en-US" sz="1050">
                <a:solidFill>
                  <a:srgbClr val="444746"/>
                </a:solidFill>
                <a:latin typeface="Roboto"/>
                <a:ea typeface="Roboto"/>
                <a:cs typeface="Roboto"/>
                <a:sym typeface="Roboto"/>
              </a:rPr>
              <a:t>Script: As we can see, this cartoon is a perfect example of all of what we talked about in this presentation. In this image all the engineers talked about it being nearly incapable or </a:t>
            </a:r>
            <a:r>
              <a:rPr lang="en-US" sz="1050">
                <a:solidFill>
                  <a:srgbClr val="444746"/>
                </a:solidFill>
                <a:latin typeface="Roboto"/>
                <a:ea typeface="Roboto"/>
                <a:cs typeface="Roboto"/>
                <a:sym typeface="Roboto"/>
              </a:rPr>
              <a:t>nothing</a:t>
            </a:r>
            <a:r>
              <a:rPr lang="en-US" sz="1050">
                <a:solidFill>
                  <a:srgbClr val="444746"/>
                </a:solidFill>
                <a:latin typeface="Roboto"/>
                <a:ea typeface="Roboto"/>
                <a:cs typeface="Roboto"/>
                <a:sym typeface="Roboto"/>
              </a:rPr>
              <a:t> ever being foolproof, which is </a:t>
            </a:r>
            <a:r>
              <a:rPr b="1" lang="en-US" sz="1050">
                <a:solidFill>
                  <a:srgbClr val="444746"/>
                </a:solidFill>
                <a:latin typeface="Roboto"/>
                <a:ea typeface="Roboto"/>
                <a:cs typeface="Roboto"/>
                <a:sym typeface="Roboto"/>
              </a:rPr>
              <a:t>something the Avalon did not do</a:t>
            </a:r>
            <a:r>
              <a:rPr lang="en-US" sz="1050">
                <a:solidFill>
                  <a:srgbClr val="444746"/>
                </a:solidFill>
                <a:latin typeface="Roboto"/>
                <a:ea typeface="Roboto"/>
                <a:cs typeface="Roboto"/>
                <a:sym typeface="Roboto"/>
              </a:rPr>
              <a:t>. They also</a:t>
            </a:r>
            <a:r>
              <a:rPr b="1" lang="en-US" sz="1050">
                <a:solidFill>
                  <a:srgbClr val="444746"/>
                </a:solidFill>
                <a:latin typeface="Roboto"/>
                <a:ea typeface="Roboto"/>
                <a:cs typeface="Roboto"/>
                <a:sym typeface="Roboto"/>
              </a:rPr>
              <a:t> put too much faith in a software system</a:t>
            </a:r>
            <a:r>
              <a:rPr b="1" lang="en-US" sz="1050">
                <a:solidFill>
                  <a:srgbClr val="444746"/>
                </a:solidFill>
                <a:latin typeface="Roboto"/>
                <a:ea typeface="Roboto"/>
                <a:cs typeface="Roboto"/>
                <a:sym typeface="Roboto"/>
              </a:rPr>
              <a:t>(the ships navigation)</a:t>
            </a:r>
            <a:r>
              <a:rPr lang="en-US" sz="1050">
                <a:solidFill>
                  <a:srgbClr val="444746"/>
                </a:solidFill>
                <a:latin typeface="Roboto"/>
                <a:ea typeface="Roboto"/>
                <a:cs typeface="Roboto"/>
                <a:sym typeface="Roboto"/>
              </a:rPr>
              <a:t> which let an </a:t>
            </a:r>
            <a:r>
              <a:rPr b="1" lang="en-US" sz="1050">
                <a:solidFill>
                  <a:srgbClr val="444746"/>
                </a:solidFill>
                <a:latin typeface="Roboto"/>
                <a:ea typeface="Roboto"/>
                <a:cs typeface="Roboto"/>
                <a:sym typeface="Roboto"/>
              </a:rPr>
              <a:t>Asteroid hit the fusion reactor on the ship</a:t>
            </a:r>
            <a:r>
              <a:rPr lang="en-US" sz="1050">
                <a:solidFill>
                  <a:srgbClr val="444746"/>
                </a:solidFill>
                <a:latin typeface="Roboto"/>
                <a:ea typeface="Roboto"/>
                <a:cs typeface="Roboto"/>
                <a:sym typeface="Roboto"/>
              </a:rPr>
              <a:t>.  This cartoon explicitly makes it clear that g</a:t>
            </a:r>
            <a:r>
              <a:rPr b="1" lang="en-US" sz="1050">
                <a:solidFill>
                  <a:srgbClr val="444746"/>
                </a:solidFill>
                <a:latin typeface="Roboto"/>
                <a:ea typeface="Roboto"/>
                <a:cs typeface="Roboto"/>
                <a:sym typeface="Roboto"/>
              </a:rPr>
              <a:t>ood software engineers do not trust their own software.</a:t>
            </a:r>
            <a:endParaRPr b="1" sz="10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t/>
            </a:r>
            <a:endParaRPr sz="1050">
              <a:solidFill>
                <a:srgbClr val="444746"/>
              </a:solidFill>
              <a:latin typeface="Roboto"/>
              <a:ea typeface="Roboto"/>
              <a:cs typeface="Roboto"/>
              <a:sym typeface="Roboto"/>
            </a:endParaRPr>
          </a:p>
          <a:p>
            <a:pPr indent="0" lvl="0" marL="0" marR="203200" rtl="0" algn="l">
              <a:lnSpc>
                <a:spcPct val="142857"/>
              </a:lnSpc>
              <a:spcBef>
                <a:spcPts val="0"/>
              </a:spcBef>
              <a:spcAft>
                <a:spcPts val="0"/>
              </a:spcAft>
              <a:buNone/>
            </a:pPr>
            <a:r>
              <a:rPr lang="en-US" sz="1050">
                <a:solidFill>
                  <a:srgbClr val="444746"/>
                </a:solidFill>
                <a:latin typeface="Roboto"/>
                <a:ea typeface="Roboto"/>
                <a:cs typeface="Roboto"/>
                <a:sym typeface="Roboto"/>
              </a:rPr>
              <a:t>ALEX SLIDE</a:t>
            </a:r>
            <a:endParaRPr sz="1050">
              <a:solidFill>
                <a:srgbClr val="444746"/>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cdec656f42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cdec656f4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Script: And these are our references, any questions(Asking the class)?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cf090f98ab_3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cf090f98ab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Script: And these are more references, any questions(Asking the class)?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8f48167cb4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8f48167cb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cdec656f4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cdec656f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ZACK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8f48167cb4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8f48167cb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ZACK SLIDE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Introduce each of these points of key detail of the movie, give a general idea so remaining slides </a:t>
            </a:r>
            <a:r>
              <a:rPr lang="en-US"/>
              <a:t>aren't</a:t>
            </a:r>
            <a:r>
              <a:rPr lang="en-US"/>
              <a:t> too confusing.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cef4ff3b8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cef4ff3b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ZACK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Script: And these are some of the computing </a:t>
            </a:r>
            <a:r>
              <a:rPr lang="en-US"/>
              <a:t>technologies</a:t>
            </a:r>
            <a:r>
              <a:rPr lang="en-US"/>
              <a:t> such as _____________________________________________________________________________________________</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8f48167cb4_5_6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8f48167cb4_5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Script: </a:t>
            </a:r>
            <a:endParaRPr/>
          </a:p>
          <a:p>
            <a:pPr indent="0" lvl="0" marL="0" rtl="0" algn="l">
              <a:spcBef>
                <a:spcPts val="0"/>
              </a:spcBef>
              <a:spcAft>
                <a:spcPts val="0"/>
              </a:spcAft>
              <a:buNone/>
            </a:pPr>
            <a:r>
              <a:rPr lang="en-US"/>
              <a:t>And our First </a:t>
            </a:r>
            <a:r>
              <a:rPr lang="en-US"/>
              <a:t>Conclusion</a:t>
            </a:r>
            <a:r>
              <a:rPr lang="en-US"/>
              <a:t> is </a:t>
            </a:r>
            <a:r>
              <a:rPr b="1" lang="en-US"/>
              <a:t>There needs to be sufficient redundancy measures in place on all computing systems to avoid detrimental scenarios.</a:t>
            </a:r>
            <a:endParaRPr b="1"/>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ce54ac231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ce54ac23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Write Notes here on what to say. For this one, explain the </a:t>
            </a:r>
            <a:r>
              <a:rPr lang="en-US"/>
              <a:t>fusion</a:t>
            </a:r>
            <a:r>
              <a:rPr lang="en-US"/>
              <a:t> reactor computer, what it does, and how it fails, and the effects of its failure. </a:t>
            </a:r>
            <a:endParaRPr/>
          </a:p>
          <a:p>
            <a:pPr indent="0" lvl="0" marL="0" rtl="0" algn="l">
              <a:spcBef>
                <a:spcPts val="0"/>
              </a:spcBef>
              <a:spcAft>
                <a:spcPts val="0"/>
              </a:spcAft>
              <a:buNone/>
            </a:pPr>
            <a:r>
              <a:t/>
            </a:r>
            <a:endParaRPr/>
          </a:p>
          <a:p>
            <a:pPr indent="0" lvl="0" marL="0" rtl="0" algn="l">
              <a:lnSpc>
                <a:spcPct val="80000"/>
              </a:lnSpc>
              <a:spcBef>
                <a:spcPts val="1000"/>
              </a:spcBef>
              <a:spcAft>
                <a:spcPts val="0"/>
              </a:spcAft>
              <a:buNone/>
            </a:pPr>
            <a:r>
              <a:rPr lang="en-US">
                <a:solidFill>
                  <a:srgbClr val="595959"/>
                </a:solidFill>
              </a:rPr>
              <a:t>In the movie, we see the Fusion Reactor Computer being the control of all power within the ship, and this computer fails, causing insufficient backup plans to take place, causing a cascade reaction going from bad to worse.</a:t>
            </a:r>
            <a:endParaRPr>
              <a:solidFill>
                <a:srgbClr val="595959"/>
              </a:solidFill>
            </a:endParaRPr>
          </a:p>
          <a:p>
            <a:pPr indent="0" lvl="0" marL="0" rtl="0" algn="l">
              <a:lnSpc>
                <a:spcPct val="80000"/>
              </a:lnSpc>
              <a:spcBef>
                <a:spcPts val="1600"/>
              </a:spcBef>
              <a:spcAft>
                <a:spcPts val="0"/>
              </a:spcAft>
              <a:buNone/>
            </a:pPr>
            <a:r>
              <a:t/>
            </a:r>
            <a:endParaRPr>
              <a:solidFill>
                <a:srgbClr val="595959"/>
              </a:solidFill>
            </a:endParaRPr>
          </a:p>
          <a:p>
            <a:pPr indent="0" lvl="0" marL="0" rtl="0" algn="l">
              <a:lnSpc>
                <a:spcPct val="80000"/>
              </a:lnSpc>
              <a:spcBef>
                <a:spcPts val="1600"/>
              </a:spcBef>
              <a:spcAft>
                <a:spcPts val="1600"/>
              </a:spcAft>
              <a:buClr>
                <a:schemeClr val="dk1"/>
              </a:buClr>
              <a:buSzPts val="1100"/>
              <a:buFont typeface="Arial"/>
              <a:buNone/>
            </a:pPr>
            <a:r>
              <a:rPr lang="en-US">
                <a:solidFill>
                  <a:srgbClr val="595959"/>
                </a:solidFill>
              </a:rPr>
              <a:t>ZACK SLIDE</a:t>
            </a:r>
            <a:endParaRPr>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ce54ac231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ce54ac231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Reason of lack of redundancy being bad Put a good script, along with what the picture means when it is there.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ZACK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cef4ff3b87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cef4ff3b8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Another instance of lack of redundancy in the movie. Write speaker notes for this shit, and relate to ethics at the end i guess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ZACK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535033" y="-815220"/>
            <a:ext cx="6058788" cy="6021689"/>
            <a:chOff x="-1901322" y="-611430"/>
            <a:chExt cx="4544205" cy="4516379"/>
          </a:xfrm>
        </p:grpSpPr>
        <p:sp>
          <p:nvSpPr>
            <p:cNvPr id="10" name="Google Shape;10;p2"/>
            <p:cNvSpPr/>
            <p:nvPr/>
          </p:nvSpPr>
          <p:spPr>
            <a:xfrm>
              <a:off x="-1901322" y="1923004"/>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 name="Google Shape;11;p2"/>
            <p:cNvSpPr/>
            <p:nvPr/>
          </p:nvSpPr>
          <p:spPr>
            <a:xfrm>
              <a:off x="-929521" y="-36630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 name="Google Shape;12;p2"/>
            <p:cNvGrpSpPr/>
            <p:nvPr/>
          </p:nvGrpSpPr>
          <p:grpSpPr>
            <a:xfrm>
              <a:off x="1841208" y="348498"/>
              <a:ext cx="801674" cy="397824"/>
              <a:chOff x="1622300" y="2291700"/>
              <a:chExt cx="118800" cy="58950"/>
            </a:xfrm>
          </p:grpSpPr>
          <p:sp>
            <p:nvSpPr>
              <p:cNvPr id="13" name="Google Shape;13;p2"/>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 name="Google Shape;14;p2"/>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p2"/>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p2"/>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p2"/>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p2"/>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2"/>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2"/>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2"/>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 name="Google Shape;28;p2"/>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7512751" y="-1431875"/>
            <a:ext cx="10056047" cy="10182021"/>
            <a:chOff x="5482300" y="-1150135"/>
            <a:chExt cx="7542224" cy="7636707"/>
          </a:xfrm>
        </p:grpSpPr>
        <p:sp>
          <p:nvSpPr>
            <p:cNvPr id="30" name="Google Shape;30;p2"/>
            <p:cNvSpPr/>
            <p:nvPr/>
          </p:nvSpPr>
          <p:spPr>
            <a:xfrm flipH="1" rot="10800000">
              <a:off x="6369828" y="-1150135"/>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1" name="Google Shape;31;p2"/>
            <p:cNvGrpSpPr/>
            <p:nvPr/>
          </p:nvGrpSpPr>
          <p:grpSpPr>
            <a:xfrm flipH="1" rot="10800000">
              <a:off x="6016447" y="1621809"/>
              <a:ext cx="2553117" cy="3705594"/>
              <a:chOff x="6769513" y="299393"/>
              <a:chExt cx="1308620" cy="1899525"/>
            </a:xfrm>
          </p:grpSpPr>
          <p:sp>
            <p:nvSpPr>
              <p:cNvPr id="32" name="Google Shape;32;p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p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8" name="Google Shape;38;p2"/>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 name="Google Shape;47;p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8" name="Google Shape;48;p2"/>
            <p:cNvSpPr/>
            <p:nvPr/>
          </p:nvSpPr>
          <p:spPr>
            <a:xfrm flipH="1" rot="10800000">
              <a:off x="7424539" y="464507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9" name="Google Shape;49;p2"/>
          <p:cNvSpPr txBox="1"/>
          <p:nvPr>
            <p:ph type="ctrTitle"/>
          </p:nvPr>
        </p:nvSpPr>
        <p:spPr>
          <a:xfrm>
            <a:off x="1728217" y="1684800"/>
            <a:ext cx="8735700" cy="28704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7300"/>
              <a:buNone/>
              <a:defRPr sz="6100"/>
            </a:lvl1pPr>
            <a:lvl2pPr lvl="1" rtl="0">
              <a:spcBef>
                <a:spcPts val="0"/>
              </a:spcBef>
              <a:spcAft>
                <a:spcPts val="0"/>
              </a:spcAft>
              <a:buSzPts val="6900"/>
              <a:buNone/>
              <a:defRPr sz="6900"/>
            </a:lvl2pPr>
            <a:lvl3pPr lvl="2" rtl="0">
              <a:spcBef>
                <a:spcPts val="0"/>
              </a:spcBef>
              <a:spcAft>
                <a:spcPts val="0"/>
              </a:spcAft>
              <a:buSzPts val="6900"/>
              <a:buNone/>
              <a:defRPr sz="6900"/>
            </a:lvl3pPr>
            <a:lvl4pPr lvl="3" rtl="0">
              <a:spcBef>
                <a:spcPts val="0"/>
              </a:spcBef>
              <a:spcAft>
                <a:spcPts val="0"/>
              </a:spcAft>
              <a:buSzPts val="6900"/>
              <a:buNone/>
              <a:defRPr sz="6900"/>
            </a:lvl4pPr>
            <a:lvl5pPr lvl="4" rtl="0">
              <a:spcBef>
                <a:spcPts val="0"/>
              </a:spcBef>
              <a:spcAft>
                <a:spcPts val="0"/>
              </a:spcAft>
              <a:buSzPts val="6900"/>
              <a:buNone/>
              <a:defRPr sz="6900"/>
            </a:lvl5pPr>
            <a:lvl6pPr lvl="5" rtl="0">
              <a:spcBef>
                <a:spcPts val="0"/>
              </a:spcBef>
              <a:spcAft>
                <a:spcPts val="0"/>
              </a:spcAft>
              <a:buSzPts val="6900"/>
              <a:buNone/>
              <a:defRPr sz="6900"/>
            </a:lvl6pPr>
            <a:lvl7pPr lvl="6" rtl="0">
              <a:spcBef>
                <a:spcPts val="0"/>
              </a:spcBef>
              <a:spcAft>
                <a:spcPts val="0"/>
              </a:spcAft>
              <a:buSzPts val="6900"/>
              <a:buNone/>
              <a:defRPr sz="6900"/>
            </a:lvl7pPr>
            <a:lvl8pPr lvl="7" rtl="0">
              <a:spcBef>
                <a:spcPts val="0"/>
              </a:spcBef>
              <a:spcAft>
                <a:spcPts val="0"/>
              </a:spcAft>
              <a:buSzPts val="6900"/>
              <a:buNone/>
              <a:defRPr sz="6900"/>
            </a:lvl8pPr>
            <a:lvl9pPr lvl="8" rtl="0">
              <a:spcBef>
                <a:spcPts val="0"/>
              </a:spcBef>
              <a:spcAft>
                <a:spcPts val="0"/>
              </a:spcAft>
              <a:buSzPts val="6900"/>
              <a:buNone/>
              <a:defRPr sz="6900"/>
            </a:lvl9pPr>
          </a:lstStyle>
          <a:p/>
        </p:txBody>
      </p:sp>
      <p:sp>
        <p:nvSpPr>
          <p:cNvPr id="50" name="Google Shape;50;p2"/>
          <p:cNvSpPr txBox="1"/>
          <p:nvPr>
            <p:ph idx="1" type="subTitle"/>
          </p:nvPr>
        </p:nvSpPr>
        <p:spPr>
          <a:xfrm>
            <a:off x="1728183" y="4555200"/>
            <a:ext cx="8735700" cy="6180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0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7" name="Shape 297"/>
        <p:cNvGrpSpPr/>
        <p:nvPr/>
      </p:nvGrpSpPr>
      <p:grpSpPr>
        <a:xfrm>
          <a:off x="0" y="0"/>
          <a:ext cx="0" cy="0"/>
          <a:chOff x="0" y="0"/>
          <a:chExt cx="0" cy="0"/>
        </a:xfrm>
      </p:grpSpPr>
      <p:grpSp>
        <p:nvGrpSpPr>
          <p:cNvPr id="298" name="Google Shape;298;p11"/>
          <p:cNvGrpSpPr/>
          <p:nvPr/>
        </p:nvGrpSpPr>
        <p:grpSpPr>
          <a:xfrm>
            <a:off x="-3319071" y="-4430336"/>
            <a:ext cx="18829838" cy="12390562"/>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3" name="Google Shape;303;p11"/>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4" name="Google Shape;304;p11"/>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5" name="Google Shape;305;p11"/>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6" name="Google Shape;306;p11"/>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 name="Google Shape;307;p11"/>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8" name="Google Shape;308;p11"/>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9" name="Google Shape;309;p11"/>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2" name="Google Shape;312;p11"/>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313" name="Google Shape;313;p11"/>
            <p:cNvGrpSpPr/>
            <p:nvPr/>
          </p:nvGrpSpPr>
          <p:grpSpPr>
            <a:xfrm flipH="1" rot="10800000">
              <a:off x="-2489366" y="-3322835"/>
              <a:ext cx="6322114" cy="9196733"/>
              <a:chOff x="-2661600" y="-960635"/>
              <a:chExt cx="6322114" cy="9196733"/>
            </a:xfrm>
          </p:grpSpPr>
          <p:sp>
            <p:nvSpPr>
              <p:cNvPr id="314" name="Google Shape;314;p11"/>
              <p:cNvSpPr/>
              <p:nvPr/>
            </p:nvSpPr>
            <p:spPr>
              <a:xfrm flipH="1" rot="-5400000">
                <a:off x="-717010" y="-412716"/>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5" name="Google Shape;315;p11"/>
              <p:cNvSpPr/>
              <p:nvPr/>
            </p:nvSpPr>
            <p:spPr>
              <a:xfrm>
                <a:off x="-2661600" y="981052"/>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16" name="Google Shape;316;p11"/>
              <p:cNvGrpSpPr/>
              <p:nvPr/>
            </p:nvGrpSpPr>
            <p:grpSpPr>
              <a:xfrm flipH="1" rot="10800000">
                <a:off x="-1558013" y="845624"/>
                <a:ext cx="2381713" cy="3328977"/>
                <a:chOff x="7655072" y="-407632"/>
                <a:chExt cx="2008529" cy="2807368"/>
              </a:xfrm>
            </p:grpSpPr>
            <p:sp>
              <p:nvSpPr>
                <p:cNvPr id="317" name="Google Shape;317;p11"/>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8" name="Google Shape;318;p11"/>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9" name="Google Shape;319;p11"/>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0" name="Google Shape;320;p11"/>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1" name="Google Shape;321;p11"/>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4" name="Google Shape;324;p11"/>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7" name="Google Shape;327;p11"/>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 name="Google Shape;328;p11"/>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29" name="Google Shape;329;p11"/>
              <p:cNvGrpSpPr/>
              <p:nvPr/>
            </p:nvGrpSpPr>
            <p:grpSpPr>
              <a:xfrm flipH="1" rot="5400000">
                <a:off x="692685" y="3116270"/>
                <a:ext cx="2375896" cy="3296652"/>
                <a:chOff x="2132995" y="960308"/>
                <a:chExt cx="496177" cy="688438"/>
              </a:xfrm>
            </p:grpSpPr>
            <p:sp>
              <p:nvSpPr>
                <p:cNvPr id="330" name="Google Shape;330;p11"/>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1" name="Google Shape;331;p11"/>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2" name="Google Shape;332;p11"/>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 name="Google Shape;333;p11"/>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4" name="Google Shape;334;p11"/>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8" name="Google Shape;338;p11"/>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9" name="Google Shape;339;p11"/>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0" name="Google Shape;340;p11"/>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1" name="Google Shape;341;p11"/>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2" name="Google Shape;342;p11"/>
              <p:cNvSpPr/>
              <p:nvPr/>
            </p:nvSpPr>
            <p:spPr>
              <a:xfrm>
                <a:off x="6891900" y="39848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5" name="Google Shape;345;p11"/>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6" name="Google Shape;346;p11"/>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7" name="Google Shape;347;p11"/>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8" name="Google Shape;348;p11"/>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9" name="Google Shape;349;p11"/>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350" name="Google Shape;350;p11"/>
            <p:cNvGrpSpPr/>
            <p:nvPr/>
          </p:nvGrpSpPr>
          <p:grpSpPr>
            <a:xfrm flipH="1" rot="5400000">
              <a:off x="8783750" y="844197"/>
              <a:ext cx="1183114" cy="2109034"/>
              <a:chOff x="4549150" y="1401575"/>
              <a:chExt cx="1183114" cy="2109034"/>
            </a:xfrm>
          </p:grpSpPr>
          <p:sp>
            <p:nvSpPr>
              <p:cNvPr id="351" name="Google Shape;351;p11"/>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2" name="Google Shape;352;p11"/>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353" name="Google Shape;353;p11"/>
          <p:cNvSpPr txBox="1"/>
          <p:nvPr>
            <p:ph hasCustomPrompt="1" type="title"/>
          </p:nvPr>
        </p:nvSpPr>
        <p:spPr>
          <a:xfrm>
            <a:off x="1096000" y="2210876"/>
            <a:ext cx="9999600" cy="16740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11300"/>
              <a:buNone/>
              <a:defRPr sz="93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354" name="Google Shape;354;p11"/>
          <p:cNvSpPr txBox="1"/>
          <p:nvPr>
            <p:ph idx="1" type="subTitle"/>
          </p:nvPr>
        </p:nvSpPr>
        <p:spPr>
          <a:xfrm flipH="1">
            <a:off x="1096400" y="3865654"/>
            <a:ext cx="9999600" cy="530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400"/>
            </a:lvl1pPr>
            <a:lvl2pPr lvl="1" rtl="0" algn="ctr">
              <a:lnSpc>
                <a:spcPct val="100000"/>
              </a:lnSpc>
              <a:spcBef>
                <a:spcPts val="0"/>
              </a:spcBef>
              <a:spcAft>
                <a:spcPts val="0"/>
              </a:spcAft>
              <a:buNone/>
              <a:defRPr sz="2400"/>
            </a:lvl2pPr>
            <a:lvl3pPr lvl="2" rtl="0" algn="ctr">
              <a:lnSpc>
                <a:spcPct val="100000"/>
              </a:lnSpc>
              <a:spcBef>
                <a:spcPts val="0"/>
              </a:spcBef>
              <a:spcAft>
                <a:spcPts val="0"/>
              </a:spcAft>
              <a:buNone/>
              <a:defRPr sz="2400"/>
            </a:lvl3pPr>
            <a:lvl4pPr lvl="3" rtl="0" algn="ctr">
              <a:lnSpc>
                <a:spcPct val="100000"/>
              </a:lnSpc>
              <a:spcBef>
                <a:spcPts val="0"/>
              </a:spcBef>
              <a:spcAft>
                <a:spcPts val="0"/>
              </a:spcAft>
              <a:buNone/>
              <a:defRPr sz="2400"/>
            </a:lvl4pPr>
            <a:lvl5pPr lvl="4" rtl="0" algn="ctr">
              <a:lnSpc>
                <a:spcPct val="100000"/>
              </a:lnSpc>
              <a:spcBef>
                <a:spcPts val="0"/>
              </a:spcBef>
              <a:spcAft>
                <a:spcPts val="0"/>
              </a:spcAft>
              <a:buNone/>
              <a:defRPr sz="2400"/>
            </a:lvl5pPr>
            <a:lvl6pPr lvl="5" rtl="0" algn="ctr">
              <a:lnSpc>
                <a:spcPct val="100000"/>
              </a:lnSpc>
              <a:spcBef>
                <a:spcPts val="0"/>
              </a:spcBef>
              <a:spcAft>
                <a:spcPts val="0"/>
              </a:spcAft>
              <a:buNone/>
              <a:defRPr sz="2400"/>
            </a:lvl6pPr>
            <a:lvl7pPr lvl="6" rtl="0" algn="ctr">
              <a:lnSpc>
                <a:spcPct val="100000"/>
              </a:lnSpc>
              <a:spcBef>
                <a:spcPts val="0"/>
              </a:spcBef>
              <a:spcAft>
                <a:spcPts val="0"/>
              </a:spcAft>
              <a:buNone/>
              <a:defRPr sz="2400"/>
            </a:lvl7pPr>
            <a:lvl8pPr lvl="7" rtl="0" algn="ctr">
              <a:lnSpc>
                <a:spcPct val="100000"/>
              </a:lnSpc>
              <a:spcBef>
                <a:spcPts val="0"/>
              </a:spcBef>
              <a:spcAft>
                <a:spcPts val="0"/>
              </a:spcAft>
              <a:buNone/>
              <a:defRPr sz="2400"/>
            </a:lvl8pPr>
            <a:lvl9pPr lvl="8" rtl="0" algn="ctr">
              <a:lnSpc>
                <a:spcPct val="100000"/>
              </a:lnSpc>
              <a:spcBef>
                <a:spcPts val="0"/>
              </a:spcBef>
              <a:spcAft>
                <a:spcPts val="0"/>
              </a:spcAft>
              <a:buNone/>
              <a:defRPr sz="2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55"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7_1">
    <p:spTree>
      <p:nvGrpSpPr>
        <p:cNvPr id="356" name="Shape 356"/>
        <p:cNvGrpSpPr/>
        <p:nvPr/>
      </p:nvGrpSpPr>
      <p:grpSpPr>
        <a:xfrm>
          <a:off x="0" y="0"/>
          <a:ext cx="0" cy="0"/>
          <a:chOff x="0" y="0"/>
          <a:chExt cx="0" cy="0"/>
        </a:xfrm>
      </p:grpSpPr>
      <p:sp>
        <p:nvSpPr>
          <p:cNvPr id="357" name="Google Shape;357;p13"/>
          <p:cNvSpPr txBox="1"/>
          <p:nvPr>
            <p:ph hasCustomPrompt="1" type="title"/>
          </p:nvPr>
        </p:nvSpPr>
        <p:spPr>
          <a:xfrm>
            <a:off x="2801167" y="1704015"/>
            <a:ext cx="14463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358" name="Google Shape;358;p13"/>
          <p:cNvSpPr txBox="1"/>
          <p:nvPr>
            <p:ph idx="1" type="subTitle"/>
          </p:nvPr>
        </p:nvSpPr>
        <p:spPr>
          <a:xfrm>
            <a:off x="1645367" y="2465855"/>
            <a:ext cx="37581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359" name="Google Shape;359;p13"/>
          <p:cNvSpPr txBox="1"/>
          <p:nvPr>
            <p:ph idx="2" type="subTitle"/>
          </p:nvPr>
        </p:nvSpPr>
        <p:spPr>
          <a:xfrm>
            <a:off x="1645367" y="2999515"/>
            <a:ext cx="3758100" cy="78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0" name="Google Shape;360;p13"/>
          <p:cNvSpPr txBox="1"/>
          <p:nvPr>
            <p:ph hasCustomPrompt="1" idx="3" type="title"/>
          </p:nvPr>
        </p:nvSpPr>
        <p:spPr>
          <a:xfrm>
            <a:off x="7944433" y="1704015"/>
            <a:ext cx="14463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361" name="Google Shape;361;p13"/>
          <p:cNvSpPr txBox="1"/>
          <p:nvPr>
            <p:ph idx="4" type="subTitle"/>
          </p:nvPr>
        </p:nvSpPr>
        <p:spPr>
          <a:xfrm>
            <a:off x="6788633" y="2465855"/>
            <a:ext cx="37581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362" name="Google Shape;362;p13"/>
          <p:cNvSpPr txBox="1"/>
          <p:nvPr>
            <p:ph idx="5" type="subTitle"/>
          </p:nvPr>
        </p:nvSpPr>
        <p:spPr>
          <a:xfrm>
            <a:off x="6788633" y="2999515"/>
            <a:ext cx="3758100" cy="78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3" name="Google Shape;363;p13"/>
          <p:cNvSpPr txBox="1"/>
          <p:nvPr>
            <p:ph hasCustomPrompt="1" idx="6" type="title"/>
          </p:nvPr>
        </p:nvSpPr>
        <p:spPr>
          <a:xfrm>
            <a:off x="2801167" y="4003936"/>
            <a:ext cx="14463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364" name="Google Shape;364;p13"/>
          <p:cNvSpPr txBox="1"/>
          <p:nvPr>
            <p:ph idx="7" type="subTitle"/>
          </p:nvPr>
        </p:nvSpPr>
        <p:spPr>
          <a:xfrm>
            <a:off x="1645367" y="4765755"/>
            <a:ext cx="37581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365" name="Google Shape;365;p13"/>
          <p:cNvSpPr txBox="1"/>
          <p:nvPr>
            <p:ph idx="8" type="subTitle"/>
          </p:nvPr>
        </p:nvSpPr>
        <p:spPr>
          <a:xfrm>
            <a:off x="1645367" y="5299416"/>
            <a:ext cx="3758100" cy="78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66" name="Google Shape;366;p13"/>
          <p:cNvSpPr txBox="1"/>
          <p:nvPr>
            <p:ph idx="9"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spcBef>
                <a:spcPts val="0"/>
              </a:spcBef>
              <a:spcAft>
                <a:spcPts val="0"/>
              </a:spcAft>
              <a:buClr>
                <a:schemeClr val="dk2"/>
              </a:buClr>
              <a:buSzPts val="4000"/>
              <a:buFont typeface="Fredoka One"/>
              <a:buNone/>
              <a:defRPr/>
            </a:lvl1pPr>
            <a:lvl2pPr lvl="1"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p:txBody>
      </p:sp>
      <p:sp>
        <p:nvSpPr>
          <p:cNvPr id="367" name="Google Shape;367;p13"/>
          <p:cNvSpPr txBox="1"/>
          <p:nvPr>
            <p:ph hasCustomPrompt="1" idx="13" type="title"/>
          </p:nvPr>
        </p:nvSpPr>
        <p:spPr>
          <a:xfrm>
            <a:off x="7944433" y="4003936"/>
            <a:ext cx="14463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368" name="Google Shape;368;p13"/>
          <p:cNvSpPr txBox="1"/>
          <p:nvPr>
            <p:ph idx="14" type="subTitle"/>
          </p:nvPr>
        </p:nvSpPr>
        <p:spPr>
          <a:xfrm>
            <a:off x="6788633" y="4765755"/>
            <a:ext cx="37581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369" name="Google Shape;369;p13"/>
          <p:cNvSpPr txBox="1"/>
          <p:nvPr>
            <p:ph idx="15" type="subTitle"/>
          </p:nvPr>
        </p:nvSpPr>
        <p:spPr>
          <a:xfrm>
            <a:off x="6788633" y="5299416"/>
            <a:ext cx="3758100" cy="78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grpSp>
        <p:nvGrpSpPr>
          <p:cNvPr id="370" name="Google Shape;370;p13"/>
          <p:cNvGrpSpPr/>
          <p:nvPr/>
        </p:nvGrpSpPr>
        <p:grpSpPr>
          <a:xfrm>
            <a:off x="-4519621" y="-481152"/>
            <a:ext cx="8429274" cy="9673153"/>
            <a:chOff x="-3389800" y="-360873"/>
            <a:chExt cx="6322114" cy="7255046"/>
          </a:xfrm>
        </p:grpSpPr>
        <p:sp>
          <p:nvSpPr>
            <p:cNvPr id="371" name="Google Shape;371;p13"/>
            <p:cNvSpPr/>
            <p:nvPr/>
          </p:nvSpPr>
          <p:spPr>
            <a:xfrm>
              <a:off x="-3389800" y="-360873"/>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4" name="Google Shape;374;p13"/>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5" name="Google Shape;375;p13"/>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6" name="Google Shape;376;p13"/>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7" name="Google Shape;377;p13"/>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0" name="Google Shape;380;p13"/>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3" name="Google Shape;383;p13"/>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4" name="Google Shape;384;p13"/>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385" name="Google Shape;385;p13"/>
          <p:cNvGrpSpPr/>
          <p:nvPr/>
        </p:nvGrpSpPr>
        <p:grpSpPr>
          <a:xfrm>
            <a:off x="8177767" y="-1451495"/>
            <a:ext cx="9555415" cy="8580487"/>
            <a:chOff x="6133478" y="-1088649"/>
            <a:chExt cx="7166740" cy="6435526"/>
          </a:xfrm>
        </p:grpSpPr>
        <p:sp>
          <p:nvSpPr>
            <p:cNvPr id="386" name="Google Shape;386;p13"/>
            <p:cNvSpPr/>
            <p:nvPr/>
          </p:nvSpPr>
          <p:spPr>
            <a:xfrm>
              <a:off x="6133478" y="-10886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9" name="Google Shape;389;p1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0" name="Google Shape;390;p1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1" name="Google Shape;391;p1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2" name="Google Shape;392;p1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3" name="Google Shape;393;p1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4" name="Google Shape;394;p1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5" name="Google Shape;395;p1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p1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399" name="Shape 399"/>
        <p:cNvGrpSpPr/>
        <p:nvPr/>
      </p:nvGrpSpPr>
      <p:grpSpPr>
        <a:xfrm>
          <a:off x="0" y="0"/>
          <a:ext cx="0" cy="0"/>
          <a:chOff x="0" y="0"/>
          <a:chExt cx="0" cy="0"/>
        </a:xfrm>
      </p:grpSpPr>
      <p:sp>
        <p:nvSpPr>
          <p:cNvPr id="400" name="Google Shape;400;p14"/>
          <p:cNvSpPr txBox="1"/>
          <p:nvPr>
            <p:ph type="title"/>
          </p:nvPr>
        </p:nvSpPr>
        <p:spPr>
          <a:xfrm>
            <a:off x="6116224" y="4526300"/>
            <a:ext cx="4827900" cy="536400"/>
          </a:xfrm>
          <a:prstGeom prst="rect">
            <a:avLst/>
          </a:prstGeom>
        </p:spPr>
        <p:txBody>
          <a:bodyPr anchorCtr="0" anchor="ctr" bIns="121900" lIns="121900" spcFirstLastPara="1" rIns="121900" wrap="square" tIns="121900">
            <a:noAutofit/>
          </a:bodyPr>
          <a:lstStyle>
            <a:lvl1pPr lvl="0" rtl="0" algn="l">
              <a:spcBef>
                <a:spcPts val="0"/>
              </a:spcBef>
              <a:spcAft>
                <a:spcPts val="0"/>
              </a:spcAft>
              <a:buNone/>
              <a:defRPr sz="2900"/>
            </a:lvl1pPr>
            <a:lvl2pPr lvl="1" rtl="0" algn="l">
              <a:spcBef>
                <a:spcPts val="0"/>
              </a:spcBef>
              <a:spcAft>
                <a:spcPts val="0"/>
              </a:spcAft>
              <a:buNone/>
              <a:defRPr sz="2900"/>
            </a:lvl2pPr>
            <a:lvl3pPr lvl="2" rtl="0" algn="l">
              <a:spcBef>
                <a:spcPts val="0"/>
              </a:spcBef>
              <a:spcAft>
                <a:spcPts val="0"/>
              </a:spcAft>
              <a:buNone/>
              <a:defRPr sz="2900"/>
            </a:lvl3pPr>
            <a:lvl4pPr lvl="3" rtl="0" algn="l">
              <a:spcBef>
                <a:spcPts val="0"/>
              </a:spcBef>
              <a:spcAft>
                <a:spcPts val="0"/>
              </a:spcAft>
              <a:buNone/>
              <a:defRPr sz="2900"/>
            </a:lvl4pPr>
            <a:lvl5pPr lvl="4" rtl="0" algn="l">
              <a:spcBef>
                <a:spcPts val="0"/>
              </a:spcBef>
              <a:spcAft>
                <a:spcPts val="0"/>
              </a:spcAft>
              <a:buNone/>
              <a:defRPr sz="2900"/>
            </a:lvl5pPr>
            <a:lvl6pPr lvl="5" rtl="0" algn="l">
              <a:spcBef>
                <a:spcPts val="0"/>
              </a:spcBef>
              <a:spcAft>
                <a:spcPts val="0"/>
              </a:spcAft>
              <a:buNone/>
              <a:defRPr sz="2900"/>
            </a:lvl6pPr>
            <a:lvl7pPr lvl="6" rtl="0" algn="l">
              <a:spcBef>
                <a:spcPts val="0"/>
              </a:spcBef>
              <a:spcAft>
                <a:spcPts val="0"/>
              </a:spcAft>
              <a:buNone/>
              <a:defRPr sz="2900"/>
            </a:lvl7pPr>
            <a:lvl8pPr lvl="7" rtl="0" algn="l">
              <a:spcBef>
                <a:spcPts val="0"/>
              </a:spcBef>
              <a:spcAft>
                <a:spcPts val="0"/>
              </a:spcAft>
              <a:buNone/>
              <a:defRPr sz="2900"/>
            </a:lvl8pPr>
            <a:lvl9pPr lvl="8" rtl="0" algn="l">
              <a:spcBef>
                <a:spcPts val="0"/>
              </a:spcBef>
              <a:spcAft>
                <a:spcPts val="0"/>
              </a:spcAft>
              <a:buNone/>
              <a:defRPr sz="2900"/>
            </a:lvl9pPr>
          </a:lstStyle>
          <a:p/>
        </p:txBody>
      </p:sp>
      <p:sp>
        <p:nvSpPr>
          <p:cNvPr id="401" name="Google Shape;401;p14"/>
          <p:cNvSpPr txBox="1"/>
          <p:nvPr>
            <p:ph idx="1" type="subTitle"/>
          </p:nvPr>
        </p:nvSpPr>
        <p:spPr>
          <a:xfrm>
            <a:off x="6116224" y="1747667"/>
            <a:ext cx="4827900" cy="25821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
        <p:nvSpPr>
          <p:cNvPr id="402" name="Google Shape;402;p14"/>
          <p:cNvSpPr/>
          <p:nvPr/>
        </p:nvSpPr>
        <p:spPr>
          <a:xfrm flipH="1" rot="10800000">
            <a:off x="-3741163" y="-4498612"/>
            <a:ext cx="8872868" cy="101822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03" name="Google Shape;403;p14"/>
          <p:cNvGrpSpPr/>
          <p:nvPr/>
        </p:nvGrpSpPr>
        <p:grpSpPr>
          <a:xfrm>
            <a:off x="8646249" y="4841474"/>
            <a:ext cx="4284262" cy="4705640"/>
            <a:chOff x="6484849" y="3631196"/>
            <a:chExt cx="3213277" cy="3529318"/>
          </a:xfrm>
        </p:grpSpPr>
        <p:sp>
          <p:nvSpPr>
            <p:cNvPr id="404" name="Google Shape;404;p14"/>
            <p:cNvSpPr/>
            <p:nvPr/>
          </p:nvSpPr>
          <p:spPr>
            <a:xfrm>
              <a:off x="7145128" y="3944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05" name="Google Shape;405;p14"/>
            <p:cNvGrpSpPr/>
            <p:nvPr/>
          </p:nvGrpSpPr>
          <p:grpSpPr>
            <a:xfrm flipH="1" rot="10800000">
              <a:off x="6484849" y="3631196"/>
              <a:ext cx="2431677" cy="3529318"/>
              <a:chOff x="6769513" y="299393"/>
              <a:chExt cx="1308620" cy="1899525"/>
            </a:xfrm>
          </p:grpSpPr>
          <p:sp>
            <p:nvSpPr>
              <p:cNvPr id="406" name="Google Shape;406;p1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7" name="Google Shape;407;p1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p1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9" name="Google Shape;409;p1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0" name="Google Shape;410;p1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1" name="Google Shape;411;p1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412" name="Google Shape;412;p14"/>
          <p:cNvGrpSpPr/>
          <p:nvPr/>
        </p:nvGrpSpPr>
        <p:grpSpPr>
          <a:xfrm>
            <a:off x="10060837" y="-257323"/>
            <a:ext cx="3449165" cy="1953267"/>
            <a:chOff x="7545816" y="-192997"/>
            <a:chExt cx="2586938" cy="1464987"/>
          </a:xfrm>
        </p:grpSpPr>
        <p:sp>
          <p:nvSpPr>
            <p:cNvPr id="413" name="Google Shape;413;p14"/>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p14"/>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7" name="Google Shape;417;p14"/>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8" name="Google Shape;418;p14"/>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9" name="Google Shape;419;p14"/>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0" name="Google Shape;420;p14"/>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1" name="Google Shape;421;p14"/>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2" name="Google Shape;422;p14"/>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423" name="Shape 423"/>
        <p:cNvGrpSpPr/>
        <p:nvPr/>
      </p:nvGrpSpPr>
      <p:grpSpPr>
        <a:xfrm>
          <a:off x="0" y="0"/>
          <a:ext cx="0" cy="0"/>
          <a:chOff x="0" y="0"/>
          <a:chExt cx="0" cy="0"/>
        </a:xfrm>
      </p:grpSpPr>
      <p:grpSp>
        <p:nvGrpSpPr>
          <p:cNvPr id="424" name="Google Shape;424;p15"/>
          <p:cNvGrpSpPr/>
          <p:nvPr/>
        </p:nvGrpSpPr>
        <p:grpSpPr>
          <a:xfrm>
            <a:off x="-874636" y="5116964"/>
            <a:ext cx="6479762" cy="3597818"/>
            <a:chOff x="-788304" y="3837819"/>
            <a:chExt cx="4859943" cy="2698431"/>
          </a:xfrm>
        </p:grpSpPr>
        <p:sp>
          <p:nvSpPr>
            <p:cNvPr id="425" name="Google Shape;425;p15"/>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8" name="Google Shape;428;p15"/>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9" name="Google Shape;429;p15"/>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0" name="Google Shape;430;p15"/>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1" name="Google Shape;431;p15"/>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 name="Google Shape;432;p15"/>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3" name="Google Shape;433;p15"/>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4" name="Google Shape;434;p15"/>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7" name="Google Shape;437;p15"/>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8" name="Google Shape;438;p15"/>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439" name="Google Shape;439;p15"/>
          <p:cNvGrpSpPr/>
          <p:nvPr/>
        </p:nvGrpSpPr>
        <p:grpSpPr>
          <a:xfrm flipH="1">
            <a:off x="7660202" y="-2402039"/>
            <a:ext cx="5406439" cy="4920804"/>
            <a:chOff x="-626842" y="-1801575"/>
            <a:chExt cx="4054931" cy="3690696"/>
          </a:xfrm>
        </p:grpSpPr>
        <p:sp>
          <p:nvSpPr>
            <p:cNvPr id="440" name="Google Shape;440;p15"/>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3" name="Google Shape;443;p15"/>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4" name="Google Shape;444;p15"/>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5" name="Google Shape;445;p15"/>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8" name="Google Shape;448;p15"/>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449" name="Google Shape;449;p15"/>
          <p:cNvSpPr txBox="1"/>
          <p:nvPr>
            <p:ph hasCustomPrompt="1" type="title"/>
          </p:nvPr>
        </p:nvSpPr>
        <p:spPr>
          <a:xfrm>
            <a:off x="1971646" y="2692932"/>
            <a:ext cx="11811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450" name="Google Shape;450;p15"/>
          <p:cNvSpPr txBox="1"/>
          <p:nvPr>
            <p:ph idx="1" type="subTitle"/>
          </p:nvPr>
        </p:nvSpPr>
        <p:spPr>
          <a:xfrm>
            <a:off x="1037046" y="3468772"/>
            <a:ext cx="30504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451" name="Google Shape;451;p15"/>
          <p:cNvSpPr txBox="1"/>
          <p:nvPr>
            <p:ph idx="2" type="subTitle"/>
          </p:nvPr>
        </p:nvSpPr>
        <p:spPr>
          <a:xfrm>
            <a:off x="1037046" y="3963972"/>
            <a:ext cx="3050400" cy="1184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2" name="Google Shape;452;p15"/>
          <p:cNvSpPr txBox="1"/>
          <p:nvPr>
            <p:ph hasCustomPrompt="1" idx="3" type="title"/>
          </p:nvPr>
        </p:nvSpPr>
        <p:spPr>
          <a:xfrm>
            <a:off x="5505397" y="2692932"/>
            <a:ext cx="11811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453" name="Google Shape;453;p15"/>
          <p:cNvSpPr txBox="1"/>
          <p:nvPr>
            <p:ph idx="4" type="subTitle"/>
          </p:nvPr>
        </p:nvSpPr>
        <p:spPr>
          <a:xfrm>
            <a:off x="4570804" y="3468772"/>
            <a:ext cx="30504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454" name="Google Shape;454;p15"/>
          <p:cNvSpPr txBox="1"/>
          <p:nvPr>
            <p:ph idx="5" type="subTitle"/>
          </p:nvPr>
        </p:nvSpPr>
        <p:spPr>
          <a:xfrm>
            <a:off x="4570804" y="3963972"/>
            <a:ext cx="3050400" cy="1184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5" name="Google Shape;455;p15"/>
          <p:cNvSpPr txBox="1"/>
          <p:nvPr>
            <p:ph hasCustomPrompt="1" idx="6" type="title"/>
          </p:nvPr>
        </p:nvSpPr>
        <p:spPr>
          <a:xfrm>
            <a:off x="9039151" y="2692932"/>
            <a:ext cx="11811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456" name="Google Shape;456;p15"/>
          <p:cNvSpPr txBox="1"/>
          <p:nvPr>
            <p:ph idx="7" type="subTitle"/>
          </p:nvPr>
        </p:nvSpPr>
        <p:spPr>
          <a:xfrm>
            <a:off x="8104554" y="3468772"/>
            <a:ext cx="30504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457" name="Google Shape;457;p15"/>
          <p:cNvSpPr txBox="1"/>
          <p:nvPr>
            <p:ph idx="8" type="subTitle"/>
          </p:nvPr>
        </p:nvSpPr>
        <p:spPr>
          <a:xfrm>
            <a:off x="8104554" y="3963972"/>
            <a:ext cx="3050400" cy="1184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58" name="Google Shape;458;p15"/>
          <p:cNvSpPr txBox="1"/>
          <p:nvPr>
            <p:ph idx="9"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spcBef>
                <a:spcPts val="0"/>
              </a:spcBef>
              <a:spcAft>
                <a:spcPts val="0"/>
              </a:spcAft>
              <a:buClr>
                <a:schemeClr val="dk2"/>
              </a:buClr>
              <a:buSzPts val="4000"/>
              <a:buFont typeface="Fredoka One"/>
              <a:buNone/>
              <a:defRPr/>
            </a:lvl1pPr>
            <a:lvl2pPr lvl="1"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2">
    <p:spTree>
      <p:nvGrpSpPr>
        <p:cNvPr id="459" name="Shape 459"/>
        <p:cNvGrpSpPr/>
        <p:nvPr/>
      </p:nvGrpSpPr>
      <p:grpSpPr>
        <a:xfrm>
          <a:off x="0" y="0"/>
          <a:ext cx="0" cy="0"/>
          <a:chOff x="0" y="0"/>
          <a:chExt cx="0" cy="0"/>
        </a:xfrm>
      </p:grpSpPr>
      <p:grpSp>
        <p:nvGrpSpPr>
          <p:cNvPr id="460" name="Google Shape;460;p16"/>
          <p:cNvGrpSpPr/>
          <p:nvPr/>
        </p:nvGrpSpPr>
        <p:grpSpPr>
          <a:xfrm>
            <a:off x="-1728718" y="-827510"/>
            <a:ext cx="4642868" cy="6021689"/>
            <a:chOff x="-1296571" y="-620648"/>
            <a:chExt cx="3482238" cy="4516379"/>
          </a:xfrm>
        </p:grpSpPr>
        <p:sp>
          <p:nvSpPr>
            <p:cNvPr id="461" name="Google Shape;461;p16"/>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5" name="Google Shape;465;p16"/>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6" name="Google Shape;466;p1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7" name="Google Shape;467;p16"/>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8" name="Google Shape;468;p1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69" name="Google Shape;469;p1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470" name="Google Shape;470;p16"/>
          <p:cNvGrpSpPr/>
          <p:nvPr/>
        </p:nvGrpSpPr>
        <p:grpSpPr>
          <a:xfrm>
            <a:off x="6993496" y="-589131"/>
            <a:ext cx="8872706" cy="12506828"/>
            <a:chOff x="5245253" y="-441860"/>
            <a:chExt cx="6654696" cy="9380356"/>
          </a:xfrm>
        </p:grpSpPr>
        <p:sp>
          <p:nvSpPr>
            <p:cNvPr id="471" name="Google Shape;471;p16"/>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4" name="Google Shape;474;p16"/>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5" name="Google Shape;475;p16"/>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6" name="Google Shape;476;p16"/>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7" name="Google Shape;477;p16"/>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8" name="Google Shape;478;p16"/>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79" name="Google Shape;479;p16"/>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0" name="Google Shape;480;p16"/>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81" name="Google Shape;481;p16"/>
          <p:cNvSpPr txBox="1"/>
          <p:nvPr>
            <p:ph type="title"/>
          </p:nvPr>
        </p:nvSpPr>
        <p:spPr>
          <a:xfrm>
            <a:off x="960000" y="516800"/>
            <a:ext cx="10268700" cy="789600"/>
          </a:xfrm>
          <a:prstGeom prst="rect">
            <a:avLst/>
          </a:prstGeom>
          <a:noFill/>
        </p:spPr>
        <p:txBody>
          <a:bodyPr anchorCtr="0" anchor="t" bIns="121900" lIns="121900" spcFirstLastPara="1" rIns="121900" wrap="square" tIns="121900">
            <a:noAutofit/>
          </a:bodyPr>
          <a:lstStyle>
            <a:lvl1pPr lvl="0" rtl="0">
              <a:spcBef>
                <a:spcPts val="0"/>
              </a:spcBef>
              <a:spcAft>
                <a:spcPts val="0"/>
              </a:spcAft>
              <a:buClr>
                <a:schemeClr val="dk2"/>
              </a:buClr>
              <a:buSzPts val="4000"/>
              <a:buFont typeface="Fredoka One"/>
              <a:buNone/>
              <a:defRPr/>
            </a:lvl1pPr>
            <a:lvl2pPr lvl="1"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p:txBody>
      </p:sp>
      <p:sp>
        <p:nvSpPr>
          <p:cNvPr id="482" name="Google Shape;482;p16"/>
          <p:cNvSpPr txBox="1"/>
          <p:nvPr>
            <p:ph idx="1" type="subTitle"/>
          </p:nvPr>
        </p:nvSpPr>
        <p:spPr>
          <a:xfrm>
            <a:off x="2313667" y="2302455"/>
            <a:ext cx="3439200" cy="495300"/>
          </a:xfrm>
          <a:prstGeom prst="rect">
            <a:avLst/>
          </a:prstGeom>
          <a:noFill/>
        </p:spPr>
        <p:txBody>
          <a:bodyPr anchorCtr="0" anchor="ctr" bIns="121900" lIns="121900" spcFirstLastPara="1" rIns="121900" wrap="square" tIns="121900">
            <a:noAutofit/>
          </a:bodyPr>
          <a:lstStyle>
            <a:lvl1pPr lvl="0" rtl="0">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483" name="Google Shape;483;p16"/>
          <p:cNvSpPr txBox="1"/>
          <p:nvPr>
            <p:ph idx="2" type="subTitle"/>
          </p:nvPr>
        </p:nvSpPr>
        <p:spPr>
          <a:xfrm>
            <a:off x="2313667" y="2809758"/>
            <a:ext cx="3439200" cy="675600"/>
          </a:xfrm>
          <a:prstGeom prst="rect">
            <a:avLst/>
          </a:prstGeom>
          <a:noFill/>
        </p:spPr>
        <p:txBody>
          <a:bodyPr anchorCtr="0" anchor="ctr"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4" name="Google Shape;484;p16"/>
          <p:cNvSpPr txBox="1"/>
          <p:nvPr>
            <p:ph idx="3" type="subTitle"/>
          </p:nvPr>
        </p:nvSpPr>
        <p:spPr>
          <a:xfrm>
            <a:off x="2313667" y="4407149"/>
            <a:ext cx="3439200" cy="495300"/>
          </a:xfrm>
          <a:prstGeom prst="rect">
            <a:avLst/>
          </a:prstGeom>
          <a:noFill/>
        </p:spPr>
        <p:txBody>
          <a:bodyPr anchorCtr="0" anchor="ctr" bIns="121900" lIns="121900" spcFirstLastPara="1" rIns="121900" wrap="square" tIns="121900">
            <a:noAutofit/>
          </a:bodyPr>
          <a:lstStyle>
            <a:lvl1pPr lvl="0" rtl="0">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485" name="Google Shape;485;p16"/>
          <p:cNvSpPr txBox="1"/>
          <p:nvPr>
            <p:ph idx="4" type="subTitle"/>
          </p:nvPr>
        </p:nvSpPr>
        <p:spPr>
          <a:xfrm>
            <a:off x="2313667" y="4914453"/>
            <a:ext cx="3439200" cy="675600"/>
          </a:xfrm>
          <a:prstGeom prst="rect">
            <a:avLst/>
          </a:prstGeom>
          <a:noFill/>
        </p:spPr>
        <p:txBody>
          <a:bodyPr anchorCtr="0" anchor="ctr"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6" name="Google Shape;486;p16"/>
          <p:cNvSpPr txBox="1"/>
          <p:nvPr>
            <p:ph idx="5" type="subTitle"/>
          </p:nvPr>
        </p:nvSpPr>
        <p:spPr>
          <a:xfrm>
            <a:off x="7655200" y="2302455"/>
            <a:ext cx="3439200" cy="495300"/>
          </a:xfrm>
          <a:prstGeom prst="rect">
            <a:avLst/>
          </a:prstGeom>
          <a:noFill/>
        </p:spPr>
        <p:txBody>
          <a:bodyPr anchorCtr="0" anchor="ctr" bIns="121900" lIns="121900" spcFirstLastPara="1" rIns="121900" wrap="square" tIns="121900">
            <a:noAutofit/>
          </a:bodyPr>
          <a:lstStyle>
            <a:lvl1pPr lvl="0" rtl="0">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487" name="Google Shape;487;p16"/>
          <p:cNvSpPr txBox="1"/>
          <p:nvPr>
            <p:ph idx="6" type="subTitle"/>
          </p:nvPr>
        </p:nvSpPr>
        <p:spPr>
          <a:xfrm>
            <a:off x="7655200" y="2809758"/>
            <a:ext cx="3439200" cy="675600"/>
          </a:xfrm>
          <a:prstGeom prst="rect">
            <a:avLst/>
          </a:prstGeom>
          <a:noFill/>
        </p:spPr>
        <p:txBody>
          <a:bodyPr anchorCtr="0" anchor="ctr"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88" name="Google Shape;488;p16"/>
          <p:cNvSpPr txBox="1"/>
          <p:nvPr>
            <p:ph idx="7" type="subTitle"/>
          </p:nvPr>
        </p:nvSpPr>
        <p:spPr>
          <a:xfrm>
            <a:off x="7655200" y="4407149"/>
            <a:ext cx="3439200" cy="495300"/>
          </a:xfrm>
          <a:prstGeom prst="rect">
            <a:avLst/>
          </a:prstGeom>
          <a:noFill/>
        </p:spPr>
        <p:txBody>
          <a:bodyPr anchorCtr="0" anchor="ctr" bIns="121900" lIns="121900" spcFirstLastPara="1" rIns="121900" wrap="square" tIns="121900">
            <a:noAutofit/>
          </a:bodyPr>
          <a:lstStyle>
            <a:lvl1pPr lvl="0" rtl="0">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489" name="Google Shape;489;p16"/>
          <p:cNvSpPr txBox="1"/>
          <p:nvPr>
            <p:ph idx="8" type="subTitle"/>
          </p:nvPr>
        </p:nvSpPr>
        <p:spPr>
          <a:xfrm>
            <a:off x="7655200" y="4914453"/>
            <a:ext cx="3439200" cy="675600"/>
          </a:xfrm>
          <a:prstGeom prst="rect">
            <a:avLst/>
          </a:prstGeom>
          <a:noFill/>
        </p:spPr>
        <p:txBody>
          <a:bodyPr anchorCtr="0" anchor="ctr"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490" name="Shape 490"/>
        <p:cNvGrpSpPr/>
        <p:nvPr/>
      </p:nvGrpSpPr>
      <p:grpSpPr>
        <a:xfrm>
          <a:off x="0" y="0"/>
          <a:ext cx="0" cy="0"/>
          <a:chOff x="0" y="0"/>
          <a:chExt cx="0" cy="0"/>
        </a:xfrm>
      </p:grpSpPr>
      <p:sp>
        <p:nvSpPr>
          <p:cNvPr id="491" name="Google Shape;491;p17"/>
          <p:cNvSpPr txBox="1"/>
          <p:nvPr>
            <p:ph idx="1" type="subTitle"/>
          </p:nvPr>
        </p:nvSpPr>
        <p:spPr>
          <a:xfrm>
            <a:off x="1180233" y="4765755"/>
            <a:ext cx="27612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492" name="Google Shape;492;p17"/>
          <p:cNvSpPr txBox="1"/>
          <p:nvPr>
            <p:ph idx="2" type="subTitle"/>
          </p:nvPr>
        </p:nvSpPr>
        <p:spPr>
          <a:xfrm>
            <a:off x="1180233" y="5299416"/>
            <a:ext cx="2761200" cy="78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3" name="Google Shape;493;p17"/>
          <p:cNvSpPr txBox="1"/>
          <p:nvPr>
            <p:ph idx="3" type="subTitle"/>
          </p:nvPr>
        </p:nvSpPr>
        <p:spPr>
          <a:xfrm>
            <a:off x="4715391" y="4765755"/>
            <a:ext cx="27612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494" name="Google Shape;494;p17"/>
          <p:cNvSpPr txBox="1"/>
          <p:nvPr>
            <p:ph idx="4" type="subTitle"/>
          </p:nvPr>
        </p:nvSpPr>
        <p:spPr>
          <a:xfrm>
            <a:off x="4715409" y="5299416"/>
            <a:ext cx="2761200" cy="78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5" name="Google Shape;495;p17"/>
          <p:cNvSpPr txBox="1"/>
          <p:nvPr>
            <p:ph idx="5" type="subTitle"/>
          </p:nvPr>
        </p:nvSpPr>
        <p:spPr>
          <a:xfrm>
            <a:off x="8250567" y="4765755"/>
            <a:ext cx="2761200" cy="495300"/>
          </a:xfrm>
          <a:prstGeom prst="rect">
            <a:avLst/>
          </a:prstGeom>
          <a:noFill/>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496" name="Google Shape;496;p17"/>
          <p:cNvSpPr txBox="1"/>
          <p:nvPr>
            <p:ph idx="6" type="subTitle"/>
          </p:nvPr>
        </p:nvSpPr>
        <p:spPr>
          <a:xfrm>
            <a:off x="8250567" y="5299416"/>
            <a:ext cx="2761200" cy="78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7" name="Google Shape;497;p17"/>
          <p:cNvSpPr txBox="1"/>
          <p:nvPr>
            <p:ph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spcBef>
                <a:spcPts val="0"/>
              </a:spcBef>
              <a:spcAft>
                <a:spcPts val="0"/>
              </a:spcAft>
              <a:buSzPts val="4000"/>
              <a:buFont typeface="Fredoka One"/>
              <a:buNone/>
              <a:defRPr/>
            </a:lvl1pPr>
            <a:lvl2pPr lvl="1" rtl="0" algn="ctr">
              <a:spcBef>
                <a:spcPts val="0"/>
              </a:spcBef>
              <a:spcAft>
                <a:spcPts val="0"/>
              </a:spcAft>
              <a:buSzPts val="4000"/>
              <a:buFont typeface="Fredoka One"/>
              <a:buNone/>
              <a:defRPr sz="4000">
                <a:latin typeface="Fredoka One"/>
                <a:ea typeface="Fredoka One"/>
                <a:cs typeface="Fredoka One"/>
                <a:sym typeface="Fredoka One"/>
              </a:defRPr>
            </a:lvl2pPr>
            <a:lvl3pPr lvl="2" rtl="0" algn="ctr">
              <a:spcBef>
                <a:spcPts val="0"/>
              </a:spcBef>
              <a:spcAft>
                <a:spcPts val="0"/>
              </a:spcAft>
              <a:buSzPts val="4000"/>
              <a:buFont typeface="Fredoka One"/>
              <a:buNone/>
              <a:defRPr sz="4000">
                <a:latin typeface="Fredoka One"/>
                <a:ea typeface="Fredoka One"/>
                <a:cs typeface="Fredoka One"/>
                <a:sym typeface="Fredoka One"/>
              </a:defRPr>
            </a:lvl3pPr>
            <a:lvl4pPr lvl="3" rtl="0" algn="ctr">
              <a:spcBef>
                <a:spcPts val="0"/>
              </a:spcBef>
              <a:spcAft>
                <a:spcPts val="0"/>
              </a:spcAft>
              <a:buSzPts val="4000"/>
              <a:buFont typeface="Fredoka One"/>
              <a:buNone/>
              <a:defRPr sz="4000">
                <a:latin typeface="Fredoka One"/>
                <a:ea typeface="Fredoka One"/>
                <a:cs typeface="Fredoka One"/>
                <a:sym typeface="Fredoka One"/>
              </a:defRPr>
            </a:lvl4pPr>
            <a:lvl5pPr lvl="4" rtl="0" algn="ctr">
              <a:spcBef>
                <a:spcPts val="0"/>
              </a:spcBef>
              <a:spcAft>
                <a:spcPts val="0"/>
              </a:spcAft>
              <a:buSzPts val="4000"/>
              <a:buFont typeface="Fredoka One"/>
              <a:buNone/>
              <a:defRPr sz="4000">
                <a:latin typeface="Fredoka One"/>
                <a:ea typeface="Fredoka One"/>
                <a:cs typeface="Fredoka One"/>
                <a:sym typeface="Fredoka One"/>
              </a:defRPr>
            </a:lvl5pPr>
            <a:lvl6pPr lvl="5" rtl="0" algn="ctr">
              <a:spcBef>
                <a:spcPts val="0"/>
              </a:spcBef>
              <a:spcAft>
                <a:spcPts val="0"/>
              </a:spcAft>
              <a:buSzPts val="4000"/>
              <a:buFont typeface="Fredoka One"/>
              <a:buNone/>
              <a:defRPr sz="4000">
                <a:latin typeface="Fredoka One"/>
                <a:ea typeface="Fredoka One"/>
                <a:cs typeface="Fredoka One"/>
                <a:sym typeface="Fredoka One"/>
              </a:defRPr>
            </a:lvl6pPr>
            <a:lvl7pPr lvl="6" rtl="0" algn="ctr">
              <a:spcBef>
                <a:spcPts val="0"/>
              </a:spcBef>
              <a:spcAft>
                <a:spcPts val="0"/>
              </a:spcAft>
              <a:buSzPts val="4000"/>
              <a:buFont typeface="Fredoka One"/>
              <a:buNone/>
              <a:defRPr sz="4000">
                <a:latin typeface="Fredoka One"/>
                <a:ea typeface="Fredoka One"/>
                <a:cs typeface="Fredoka One"/>
                <a:sym typeface="Fredoka One"/>
              </a:defRPr>
            </a:lvl7pPr>
            <a:lvl8pPr lvl="7" rtl="0" algn="ctr">
              <a:spcBef>
                <a:spcPts val="0"/>
              </a:spcBef>
              <a:spcAft>
                <a:spcPts val="0"/>
              </a:spcAft>
              <a:buSzPts val="4000"/>
              <a:buFont typeface="Fredoka One"/>
              <a:buNone/>
              <a:defRPr sz="4000">
                <a:latin typeface="Fredoka One"/>
                <a:ea typeface="Fredoka One"/>
                <a:cs typeface="Fredoka One"/>
                <a:sym typeface="Fredoka One"/>
              </a:defRPr>
            </a:lvl8pPr>
            <a:lvl9pPr lvl="8" rtl="0" algn="ctr">
              <a:spcBef>
                <a:spcPts val="0"/>
              </a:spcBef>
              <a:spcAft>
                <a:spcPts val="0"/>
              </a:spcAft>
              <a:buSzPts val="4000"/>
              <a:buFont typeface="Fredoka One"/>
              <a:buNone/>
              <a:defRPr sz="4000">
                <a:latin typeface="Fredoka One"/>
                <a:ea typeface="Fredoka One"/>
                <a:cs typeface="Fredoka One"/>
                <a:sym typeface="Fredoka One"/>
              </a:defRPr>
            </a:lvl9pPr>
          </a:lstStyle>
          <a:p/>
        </p:txBody>
      </p:sp>
      <p:sp>
        <p:nvSpPr>
          <p:cNvPr id="498" name="Google Shape;498;p17"/>
          <p:cNvSpPr txBox="1"/>
          <p:nvPr>
            <p:ph idx="7" type="subTitle"/>
          </p:nvPr>
        </p:nvSpPr>
        <p:spPr>
          <a:xfrm>
            <a:off x="1180233" y="2465855"/>
            <a:ext cx="27612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499" name="Google Shape;499;p17"/>
          <p:cNvSpPr txBox="1"/>
          <p:nvPr>
            <p:ph idx="8" type="subTitle"/>
          </p:nvPr>
        </p:nvSpPr>
        <p:spPr>
          <a:xfrm>
            <a:off x="1180233" y="2999515"/>
            <a:ext cx="2761200" cy="78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0" name="Google Shape;500;p17"/>
          <p:cNvSpPr txBox="1"/>
          <p:nvPr>
            <p:ph idx="9" type="subTitle"/>
          </p:nvPr>
        </p:nvSpPr>
        <p:spPr>
          <a:xfrm>
            <a:off x="4715391" y="2465855"/>
            <a:ext cx="27612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501" name="Google Shape;501;p17"/>
          <p:cNvSpPr txBox="1"/>
          <p:nvPr>
            <p:ph idx="13" type="subTitle"/>
          </p:nvPr>
        </p:nvSpPr>
        <p:spPr>
          <a:xfrm>
            <a:off x="4715409" y="2999515"/>
            <a:ext cx="2761200" cy="78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2" name="Google Shape;502;p17"/>
          <p:cNvSpPr txBox="1"/>
          <p:nvPr>
            <p:ph idx="14" type="subTitle"/>
          </p:nvPr>
        </p:nvSpPr>
        <p:spPr>
          <a:xfrm>
            <a:off x="8250567" y="2465855"/>
            <a:ext cx="27612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503" name="Google Shape;503;p17"/>
          <p:cNvSpPr txBox="1"/>
          <p:nvPr>
            <p:ph idx="15" type="subTitle"/>
          </p:nvPr>
        </p:nvSpPr>
        <p:spPr>
          <a:xfrm>
            <a:off x="8250567" y="2999515"/>
            <a:ext cx="2761200" cy="78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04" name="Google Shape;504;p17"/>
          <p:cNvSpPr txBox="1"/>
          <p:nvPr>
            <p:ph hasCustomPrompt="1" idx="16" type="title"/>
          </p:nvPr>
        </p:nvSpPr>
        <p:spPr>
          <a:xfrm>
            <a:off x="1970233" y="4003936"/>
            <a:ext cx="11811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505" name="Google Shape;505;p17"/>
          <p:cNvSpPr txBox="1"/>
          <p:nvPr>
            <p:ph hasCustomPrompt="1" idx="17" type="title"/>
          </p:nvPr>
        </p:nvSpPr>
        <p:spPr>
          <a:xfrm>
            <a:off x="5505391" y="4003936"/>
            <a:ext cx="11811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506" name="Google Shape;506;p17"/>
          <p:cNvSpPr txBox="1"/>
          <p:nvPr>
            <p:ph hasCustomPrompt="1" idx="18" type="title"/>
          </p:nvPr>
        </p:nvSpPr>
        <p:spPr>
          <a:xfrm>
            <a:off x="1970233" y="1704015"/>
            <a:ext cx="11811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507" name="Google Shape;507;p17"/>
          <p:cNvSpPr txBox="1"/>
          <p:nvPr>
            <p:ph hasCustomPrompt="1" idx="19" type="title"/>
          </p:nvPr>
        </p:nvSpPr>
        <p:spPr>
          <a:xfrm>
            <a:off x="5505391" y="1704015"/>
            <a:ext cx="11811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508" name="Google Shape;508;p17"/>
          <p:cNvSpPr txBox="1"/>
          <p:nvPr>
            <p:ph hasCustomPrompt="1" idx="20" type="title"/>
          </p:nvPr>
        </p:nvSpPr>
        <p:spPr>
          <a:xfrm>
            <a:off x="9040567" y="1704015"/>
            <a:ext cx="11811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509" name="Google Shape;509;p17"/>
          <p:cNvSpPr txBox="1"/>
          <p:nvPr>
            <p:ph hasCustomPrompt="1" idx="21" type="title"/>
          </p:nvPr>
        </p:nvSpPr>
        <p:spPr>
          <a:xfrm>
            <a:off x="9040567" y="4003936"/>
            <a:ext cx="11811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grpSp>
        <p:nvGrpSpPr>
          <p:cNvPr id="510" name="Google Shape;510;p17"/>
          <p:cNvGrpSpPr/>
          <p:nvPr/>
        </p:nvGrpSpPr>
        <p:grpSpPr>
          <a:xfrm>
            <a:off x="9327087" y="2128870"/>
            <a:ext cx="4508578" cy="5688080"/>
            <a:chOff x="6995490" y="1733095"/>
            <a:chExt cx="3381518" cy="4266167"/>
          </a:xfrm>
        </p:grpSpPr>
        <p:sp>
          <p:nvSpPr>
            <p:cNvPr id="511" name="Google Shape;511;p17"/>
            <p:cNvSpPr/>
            <p:nvPr/>
          </p:nvSpPr>
          <p:spPr>
            <a:xfrm>
              <a:off x="6995490" y="399468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 name="Google Shape;514;p17"/>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5" name="Google Shape;515;p17"/>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 name="Google Shape;516;p17"/>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 name="Google Shape;517;p17"/>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18" name="Google Shape;518;p17"/>
            <p:cNvGrpSpPr/>
            <p:nvPr/>
          </p:nvGrpSpPr>
          <p:grpSpPr>
            <a:xfrm flipH="1" rot="5400000">
              <a:off x="8520149" y="2304293"/>
              <a:ext cx="457201" cy="78377"/>
              <a:chOff x="2974099" y="851893"/>
              <a:chExt cx="129011" cy="22560"/>
            </a:xfrm>
          </p:grpSpPr>
          <p:sp>
            <p:nvSpPr>
              <p:cNvPr id="519" name="Google Shape;519;p17"/>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p17"/>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1" name="Google Shape;521;p17"/>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2" name="Google Shape;522;p17"/>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 name="Google Shape;523;p17"/>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524" name="Google Shape;524;p17"/>
          <p:cNvGrpSpPr/>
          <p:nvPr/>
        </p:nvGrpSpPr>
        <p:grpSpPr>
          <a:xfrm>
            <a:off x="-1643973" y="-959136"/>
            <a:ext cx="3336650" cy="3850458"/>
            <a:chOff x="-1115609" y="-430563"/>
            <a:chExt cx="2502550" cy="2887916"/>
          </a:xfrm>
        </p:grpSpPr>
        <p:sp>
          <p:nvSpPr>
            <p:cNvPr id="525" name="Google Shape;525;p17"/>
            <p:cNvSpPr/>
            <p:nvPr/>
          </p:nvSpPr>
          <p:spPr>
            <a:xfrm flipH="1" rot="5400000">
              <a:off x="-1140839" y="9230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8" name="Google Shape;528;p17"/>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9" name="Google Shape;529;p17"/>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0" name="Google Shape;530;p17"/>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1" name="Google Shape;531;p17"/>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2" name="Google Shape;532;p17"/>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3" name="Google Shape;533;p17"/>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 name="Google Shape;534;p17"/>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7" name="Google Shape;537;p17"/>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8" name="Google Shape;538;p17"/>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9" name="Google Shape;539;p17"/>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0" name="Google Shape;540;p17"/>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1" name="Google Shape;541;p17"/>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_1_1_1">
    <p:spTree>
      <p:nvGrpSpPr>
        <p:cNvPr id="542" name="Shape 542"/>
        <p:cNvGrpSpPr/>
        <p:nvPr/>
      </p:nvGrpSpPr>
      <p:grpSpPr>
        <a:xfrm>
          <a:off x="0" y="0"/>
          <a:ext cx="0" cy="0"/>
          <a:chOff x="0" y="0"/>
          <a:chExt cx="0" cy="0"/>
        </a:xfrm>
      </p:grpSpPr>
      <p:grpSp>
        <p:nvGrpSpPr>
          <p:cNvPr id="543" name="Google Shape;543;p18"/>
          <p:cNvGrpSpPr/>
          <p:nvPr/>
        </p:nvGrpSpPr>
        <p:grpSpPr>
          <a:xfrm>
            <a:off x="-2073401" y="2115707"/>
            <a:ext cx="4508578" cy="5688080"/>
            <a:chOff x="-1555090" y="1586820"/>
            <a:chExt cx="3381518" cy="4266167"/>
          </a:xfrm>
        </p:grpSpPr>
        <p:sp>
          <p:nvSpPr>
            <p:cNvPr id="544" name="Google Shape;544;p18"/>
            <p:cNvSpPr/>
            <p:nvPr/>
          </p:nvSpPr>
          <p:spPr>
            <a:xfrm flipH="1">
              <a:off x="-1205398" y="3848407"/>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7" name="Google Shape;547;p1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8" name="Google Shape;548;p1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9" name="Google Shape;549;p1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0" name="Google Shape;550;p1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rect b="b" l="l" r="r" t="t"/>
                <a:pathLst>
                  <a:path extrusionOk="0" h="494" w="698">
                    <a:moveTo>
                      <a:pt x="408" y="0"/>
                    </a:moveTo>
                    <a:lnTo>
                      <a:pt x="0" y="494"/>
                    </a:lnTo>
                    <a:lnTo>
                      <a:pt x="289" y="494"/>
                    </a:lnTo>
                    <a:lnTo>
                      <a:pt x="698"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3" name="Google Shape;553;p18"/>
              <p:cNvSpPr/>
              <p:nvPr/>
            </p:nvSpPr>
            <p:spPr>
              <a:xfrm>
                <a:off x="3046756" y="851893"/>
                <a:ext cx="31876" cy="22560"/>
              </a:xfrm>
              <a:custGeom>
                <a:rect b="b" l="l" r="r" t="t"/>
                <a:pathLst>
                  <a:path extrusionOk="0" h="494" w="698">
                    <a:moveTo>
                      <a:pt x="409" y="0"/>
                    </a:moveTo>
                    <a:lnTo>
                      <a:pt x="0" y="494"/>
                    </a:lnTo>
                    <a:lnTo>
                      <a:pt x="289" y="494"/>
                    </a:lnTo>
                    <a:lnTo>
                      <a:pt x="698"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4" name="Google Shape;554;p18"/>
              <p:cNvSpPr/>
              <p:nvPr/>
            </p:nvSpPr>
            <p:spPr>
              <a:xfrm>
                <a:off x="3022643" y="851893"/>
                <a:ext cx="31922" cy="22560"/>
              </a:xfrm>
              <a:custGeom>
                <a:rect b="b" l="l" r="r" t="t"/>
                <a:pathLst>
                  <a:path extrusionOk="0" h="494" w="699">
                    <a:moveTo>
                      <a:pt x="409" y="0"/>
                    </a:moveTo>
                    <a:lnTo>
                      <a:pt x="1" y="494"/>
                    </a:lnTo>
                    <a:lnTo>
                      <a:pt x="290" y="494"/>
                    </a:lnTo>
                    <a:lnTo>
                      <a:pt x="698"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5" name="Google Shape;555;p18"/>
              <p:cNvSpPr/>
              <p:nvPr/>
            </p:nvSpPr>
            <p:spPr>
              <a:xfrm>
                <a:off x="2998576" y="851893"/>
                <a:ext cx="31511" cy="22560"/>
              </a:xfrm>
              <a:custGeom>
                <a:rect b="b" l="l" r="r" t="t"/>
                <a:pathLst>
                  <a:path extrusionOk="0" h="494" w="690">
                    <a:moveTo>
                      <a:pt x="400" y="0"/>
                    </a:moveTo>
                    <a:lnTo>
                      <a:pt x="0" y="494"/>
                    </a:lnTo>
                    <a:lnTo>
                      <a:pt x="290" y="494"/>
                    </a:lnTo>
                    <a:lnTo>
                      <a:pt x="68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p18"/>
              <p:cNvSpPr/>
              <p:nvPr/>
            </p:nvSpPr>
            <p:spPr>
              <a:xfrm>
                <a:off x="2974099" y="851893"/>
                <a:ext cx="31876" cy="22560"/>
              </a:xfrm>
              <a:custGeom>
                <a:rect b="b" l="l" r="r" t="t"/>
                <a:pathLst>
                  <a:path extrusionOk="0" h="494" w="698">
                    <a:moveTo>
                      <a:pt x="409" y="0"/>
                    </a:moveTo>
                    <a:lnTo>
                      <a:pt x="0" y="494"/>
                    </a:lnTo>
                    <a:lnTo>
                      <a:pt x="290" y="494"/>
                    </a:lnTo>
                    <a:lnTo>
                      <a:pt x="698"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557" name="Google Shape;557;p18"/>
          <p:cNvGrpSpPr/>
          <p:nvPr/>
        </p:nvGrpSpPr>
        <p:grpSpPr>
          <a:xfrm>
            <a:off x="10598140" y="3039255"/>
            <a:ext cx="4002938" cy="4101458"/>
            <a:chOff x="7796400" y="2279498"/>
            <a:chExt cx="3002278" cy="3076170"/>
          </a:xfrm>
        </p:grpSpPr>
        <p:sp>
          <p:nvSpPr>
            <p:cNvPr id="558" name="Google Shape;558;p18"/>
            <p:cNvSpPr/>
            <p:nvPr/>
          </p:nvSpPr>
          <p:spPr>
            <a:xfrm>
              <a:off x="7796400" y="384840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rect b="b" l="l" r="r" t="t"/>
                <a:pathLst>
                  <a:path extrusionOk="0" h="392" w="392">
                    <a:moveTo>
                      <a:pt x="341" y="0"/>
                    </a:moveTo>
                    <a:lnTo>
                      <a:pt x="0" y="341"/>
                    </a:lnTo>
                    <a:lnTo>
                      <a:pt x="51" y="392"/>
                    </a:lnTo>
                    <a:lnTo>
                      <a:pt x="392" y="51"/>
                    </a:lnTo>
                    <a:lnTo>
                      <a:pt x="34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p18"/>
              <p:cNvSpPr/>
              <p:nvPr/>
            </p:nvSpPr>
            <p:spPr>
              <a:xfrm>
                <a:off x="2556469" y="1152202"/>
                <a:ext cx="17902" cy="17902"/>
              </a:xfrm>
              <a:custGeom>
                <a:rect b="b" l="l" r="r" t="t"/>
                <a:pathLst>
                  <a:path extrusionOk="0" h="392" w="392">
                    <a:moveTo>
                      <a:pt x="51" y="0"/>
                    </a:moveTo>
                    <a:lnTo>
                      <a:pt x="0" y="51"/>
                    </a:lnTo>
                    <a:lnTo>
                      <a:pt x="341" y="392"/>
                    </a:lnTo>
                    <a:lnTo>
                      <a:pt x="392" y="341"/>
                    </a:lnTo>
                    <a:lnTo>
                      <a:pt x="5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p18"/>
              <p:cNvSpPr/>
              <p:nvPr/>
            </p:nvSpPr>
            <p:spPr>
              <a:xfrm>
                <a:off x="2606978" y="1152202"/>
                <a:ext cx="17902" cy="17902"/>
              </a:xfrm>
              <a:custGeom>
                <a:rect b="b" l="l" r="r" t="t"/>
                <a:pathLst>
                  <a:path extrusionOk="0" h="392" w="392">
                    <a:moveTo>
                      <a:pt x="341" y="0"/>
                    </a:moveTo>
                    <a:lnTo>
                      <a:pt x="0" y="341"/>
                    </a:lnTo>
                    <a:lnTo>
                      <a:pt x="60" y="392"/>
                    </a:lnTo>
                    <a:lnTo>
                      <a:pt x="392" y="51"/>
                    </a:lnTo>
                    <a:lnTo>
                      <a:pt x="34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3" name="Google Shape;563;p18"/>
              <p:cNvSpPr/>
              <p:nvPr/>
            </p:nvSpPr>
            <p:spPr>
              <a:xfrm>
                <a:off x="2606978" y="1152202"/>
                <a:ext cx="18313" cy="17902"/>
              </a:xfrm>
              <a:custGeom>
                <a:rect b="b" l="l" r="r" t="t"/>
                <a:pathLst>
                  <a:path extrusionOk="0" h="392" w="401">
                    <a:moveTo>
                      <a:pt x="60" y="0"/>
                    </a:moveTo>
                    <a:lnTo>
                      <a:pt x="0" y="51"/>
                    </a:lnTo>
                    <a:lnTo>
                      <a:pt x="341" y="392"/>
                    </a:lnTo>
                    <a:lnTo>
                      <a:pt x="400" y="341"/>
                    </a:lnTo>
                    <a:lnTo>
                      <a:pt x="60"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 name="Google Shape;564;p18"/>
              <p:cNvSpPr/>
              <p:nvPr/>
            </p:nvSpPr>
            <p:spPr>
              <a:xfrm>
                <a:off x="2505550"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5" name="Google Shape;565;p18"/>
              <p:cNvSpPr/>
              <p:nvPr/>
            </p:nvSpPr>
            <p:spPr>
              <a:xfrm>
                <a:off x="2505550"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6" name="Google Shape;566;p18"/>
              <p:cNvSpPr/>
              <p:nvPr/>
            </p:nvSpPr>
            <p:spPr>
              <a:xfrm>
                <a:off x="2556058" y="1111010"/>
                <a:ext cx="17947" cy="17902"/>
              </a:xfrm>
              <a:custGeom>
                <a:rect b="b" l="l" r="r" t="t"/>
                <a:pathLst>
                  <a:path extrusionOk="0" h="392" w="393">
                    <a:moveTo>
                      <a:pt x="341" y="1"/>
                    </a:moveTo>
                    <a:lnTo>
                      <a:pt x="1" y="341"/>
                    </a:lnTo>
                    <a:lnTo>
                      <a:pt x="52" y="392"/>
                    </a:lnTo>
                    <a:lnTo>
                      <a:pt x="392" y="52"/>
                    </a:lnTo>
                    <a:lnTo>
                      <a:pt x="341"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7" name="Google Shape;567;p18"/>
              <p:cNvSpPr/>
              <p:nvPr/>
            </p:nvSpPr>
            <p:spPr>
              <a:xfrm>
                <a:off x="2556058" y="1111010"/>
                <a:ext cx="17947" cy="17902"/>
              </a:xfrm>
              <a:custGeom>
                <a:rect b="b" l="l" r="r" t="t"/>
                <a:pathLst>
                  <a:path extrusionOk="0" h="392" w="393">
                    <a:moveTo>
                      <a:pt x="52" y="1"/>
                    </a:moveTo>
                    <a:lnTo>
                      <a:pt x="1" y="52"/>
                    </a:lnTo>
                    <a:lnTo>
                      <a:pt x="341" y="392"/>
                    </a:lnTo>
                    <a:lnTo>
                      <a:pt x="392" y="341"/>
                    </a:lnTo>
                    <a:lnTo>
                      <a:pt x="5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0" name="Google Shape;570;p1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1" name="Google Shape;571;p1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2" name="Google Shape;572;p1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3" name="Google Shape;573;p1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4" name="Google Shape;574;p1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rect b="b" l="l" r="r" t="t"/>
                <a:pathLst>
                  <a:path extrusionOk="0" h="2757" w="9341">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7" name="Google Shape;577;p18"/>
              <p:cNvSpPr/>
              <p:nvPr/>
            </p:nvSpPr>
            <p:spPr>
              <a:xfrm flipH="1">
                <a:off x="7881778" y="696098"/>
                <a:ext cx="114567" cy="98180"/>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578" name="Google Shape;578;p18"/>
          <p:cNvSpPr txBox="1"/>
          <p:nvPr>
            <p:ph hasCustomPrompt="1" type="title"/>
          </p:nvPr>
        </p:nvSpPr>
        <p:spPr>
          <a:xfrm>
            <a:off x="1034466" y="1912560"/>
            <a:ext cx="3058800" cy="703200"/>
          </a:xfrm>
          <a:prstGeom prst="rect">
            <a:avLst/>
          </a:prstGeom>
        </p:spPr>
        <p:txBody>
          <a:bodyPr anchorCtr="0" anchor="ctr" bIns="121900" lIns="121900" spcFirstLastPara="1" rIns="121900" wrap="square" tIns="121900">
            <a:noAutofit/>
          </a:bodyPr>
          <a:lstStyle>
            <a:lvl1pPr lvl="0" rtl="0" algn="ctr">
              <a:spcBef>
                <a:spcPts val="0"/>
              </a:spcBef>
              <a:spcAft>
                <a:spcPts val="0"/>
              </a:spcAft>
              <a:buClr>
                <a:schemeClr val="accent5"/>
              </a:buClr>
              <a:buSzPts val="4000"/>
              <a:buNone/>
              <a:defRPr/>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r>
              <a:t>xx%</a:t>
            </a:r>
          </a:p>
        </p:txBody>
      </p:sp>
      <p:sp>
        <p:nvSpPr>
          <p:cNvPr id="579" name="Google Shape;579;p18"/>
          <p:cNvSpPr txBox="1"/>
          <p:nvPr>
            <p:ph hasCustomPrompt="1" idx="2" type="title"/>
          </p:nvPr>
        </p:nvSpPr>
        <p:spPr>
          <a:xfrm>
            <a:off x="8098734" y="1912560"/>
            <a:ext cx="3058800" cy="703200"/>
          </a:xfrm>
          <a:prstGeom prst="rect">
            <a:avLst/>
          </a:prstGeom>
        </p:spPr>
        <p:txBody>
          <a:bodyPr anchorCtr="0" anchor="ctr" bIns="121900" lIns="121900" spcFirstLastPara="1" rIns="121900" wrap="square" tIns="121900">
            <a:noAutofit/>
          </a:bodyPr>
          <a:lstStyle>
            <a:lvl1pPr lvl="0" rtl="0" algn="ctr">
              <a:spcBef>
                <a:spcPts val="0"/>
              </a:spcBef>
              <a:spcAft>
                <a:spcPts val="0"/>
              </a:spcAft>
              <a:buClr>
                <a:schemeClr val="accent4"/>
              </a:buClr>
              <a:buSzPts val="4000"/>
              <a:buNone/>
              <a:defRPr/>
            </a:lvl1pPr>
            <a:lvl2pPr lvl="1" rtl="0">
              <a:spcBef>
                <a:spcPts val="0"/>
              </a:spcBef>
              <a:spcAft>
                <a:spcPts val="0"/>
              </a:spcAft>
              <a:buClr>
                <a:schemeClr val="accent4"/>
              </a:buClr>
              <a:buSzPts val="4300"/>
              <a:buNone/>
              <a:defRPr sz="4300">
                <a:solidFill>
                  <a:schemeClr val="accent4"/>
                </a:solidFill>
              </a:defRPr>
            </a:lvl2pPr>
            <a:lvl3pPr lvl="2" rtl="0">
              <a:spcBef>
                <a:spcPts val="0"/>
              </a:spcBef>
              <a:spcAft>
                <a:spcPts val="0"/>
              </a:spcAft>
              <a:buClr>
                <a:schemeClr val="accent4"/>
              </a:buClr>
              <a:buSzPts val="4300"/>
              <a:buNone/>
              <a:defRPr sz="4300">
                <a:solidFill>
                  <a:schemeClr val="accent4"/>
                </a:solidFill>
              </a:defRPr>
            </a:lvl3pPr>
            <a:lvl4pPr lvl="3" rtl="0">
              <a:spcBef>
                <a:spcPts val="0"/>
              </a:spcBef>
              <a:spcAft>
                <a:spcPts val="0"/>
              </a:spcAft>
              <a:buClr>
                <a:schemeClr val="accent4"/>
              </a:buClr>
              <a:buSzPts val="4300"/>
              <a:buNone/>
              <a:defRPr sz="4300">
                <a:solidFill>
                  <a:schemeClr val="accent4"/>
                </a:solidFill>
              </a:defRPr>
            </a:lvl4pPr>
            <a:lvl5pPr lvl="4" rtl="0">
              <a:spcBef>
                <a:spcPts val="0"/>
              </a:spcBef>
              <a:spcAft>
                <a:spcPts val="0"/>
              </a:spcAft>
              <a:buClr>
                <a:schemeClr val="accent4"/>
              </a:buClr>
              <a:buSzPts val="4300"/>
              <a:buNone/>
              <a:defRPr sz="4300">
                <a:solidFill>
                  <a:schemeClr val="accent4"/>
                </a:solidFill>
              </a:defRPr>
            </a:lvl5pPr>
            <a:lvl6pPr lvl="5" rtl="0">
              <a:spcBef>
                <a:spcPts val="0"/>
              </a:spcBef>
              <a:spcAft>
                <a:spcPts val="0"/>
              </a:spcAft>
              <a:buClr>
                <a:schemeClr val="accent4"/>
              </a:buClr>
              <a:buSzPts val="4300"/>
              <a:buNone/>
              <a:defRPr sz="4300">
                <a:solidFill>
                  <a:schemeClr val="accent4"/>
                </a:solidFill>
              </a:defRPr>
            </a:lvl6pPr>
            <a:lvl7pPr lvl="6" rtl="0">
              <a:spcBef>
                <a:spcPts val="0"/>
              </a:spcBef>
              <a:spcAft>
                <a:spcPts val="0"/>
              </a:spcAft>
              <a:buClr>
                <a:schemeClr val="accent4"/>
              </a:buClr>
              <a:buSzPts val="4300"/>
              <a:buNone/>
              <a:defRPr sz="4300">
                <a:solidFill>
                  <a:schemeClr val="accent4"/>
                </a:solidFill>
              </a:defRPr>
            </a:lvl7pPr>
            <a:lvl8pPr lvl="7" rtl="0">
              <a:spcBef>
                <a:spcPts val="0"/>
              </a:spcBef>
              <a:spcAft>
                <a:spcPts val="0"/>
              </a:spcAft>
              <a:buClr>
                <a:schemeClr val="accent4"/>
              </a:buClr>
              <a:buSzPts val="4300"/>
              <a:buNone/>
              <a:defRPr sz="4300">
                <a:solidFill>
                  <a:schemeClr val="accent4"/>
                </a:solidFill>
              </a:defRPr>
            </a:lvl8pPr>
            <a:lvl9pPr lvl="8" rtl="0">
              <a:spcBef>
                <a:spcPts val="0"/>
              </a:spcBef>
              <a:spcAft>
                <a:spcPts val="0"/>
              </a:spcAft>
              <a:buClr>
                <a:schemeClr val="accent4"/>
              </a:buClr>
              <a:buSzPts val="4300"/>
              <a:buNone/>
              <a:defRPr sz="4300">
                <a:solidFill>
                  <a:schemeClr val="accent4"/>
                </a:solidFill>
              </a:defRPr>
            </a:lvl9pPr>
          </a:lstStyle>
          <a:p>
            <a:r>
              <a:t>xx%</a:t>
            </a:r>
          </a:p>
        </p:txBody>
      </p:sp>
      <p:sp>
        <p:nvSpPr>
          <p:cNvPr id="580" name="Google Shape;580;p18"/>
          <p:cNvSpPr txBox="1"/>
          <p:nvPr>
            <p:ph idx="3"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spcBef>
                <a:spcPts val="0"/>
              </a:spcBef>
              <a:spcAft>
                <a:spcPts val="0"/>
              </a:spcAft>
              <a:buClr>
                <a:schemeClr val="dk2"/>
              </a:buClr>
              <a:buSzPts val="4000"/>
              <a:buFont typeface="Fredoka One"/>
              <a:buNone/>
              <a:defRPr/>
            </a:lvl1pPr>
            <a:lvl2pPr lvl="1"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p:txBody>
      </p:sp>
      <p:sp>
        <p:nvSpPr>
          <p:cNvPr id="581" name="Google Shape;581;p18"/>
          <p:cNvSpPr txBox="1"/>
          <p:nvPr>
            <p:ph idx="1" type="subTitle"/>
          </p:nvPr>
        </p:nvSpPr>
        <p:spPr>
          <a:xfrm flipH="1">
            <a:off x="1034466" y="4568363"/>
            <a:ext cx="30588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582" name="Google Shape;582;p18"/>
          <p:cNvSpPr txBox="1"/>
          <p:nvPr>
            <p:ph idx="4" type="subTitle"/>
          </p:nvPr>
        </p:nvSpPr>
        <p:spPr>
          <a:xfrm flipH="1">
            <a:off x="1034466" y="5011706"/>
            <a:ext cx="3058800" cy="9324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3" name="Google Shape;583;p18"/>
          <p:cNvSpPr txBox="1"/>
          <p:nvPr>
            <p:ph idx="5" type="subTitle"/>
          </p:nvPr>
        </p:nvSpPr>
        <p:spPr>
          <a:xfrm flipH="1">
            <a:off x="8098734" y="4568363"/>
            <a:ext cx="30588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584" name="Google Shape;584;p18"/>
          <p:cNvSpPr txBox="1"/>
          <p:nvPr>
            <p:ph idx="6" type="subTitle"/>
          </p:nvPr>
        </p:nvSpPr>
        <p:spPr>
          <a:xfrm flipH="1">
            <a:off x="8098734" y="5011706"/>
            <a:ext cx="3058800" cy="9324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585" name="Google Shape;585;p18"/>
          <p:cNvSpPr txBox="1"/>
          <p:nvPr>
            <p:ph hasCustomPrompt="1" idx="7" type="title"/>
          </p:nvPr>
        </p:nvSpPr>
        <p:spPr>
          <a:xfrm>
            <a:off x="4566633" y="1912560"/>
            <a:ext cx="3058800" cy="703200"/>
          </a:xfrm>
          <a:prstGeom prst="rect">
            <a:avLst/>
          </a:prstGeom>
        </p:spPr>
        <p:txBody>
          <a:bodyPr anchorCtr="0" anchor="ctr" bIns="121900" lIns="121900" spcFirstLastPara="1" rIns="121900" wrap="square" tIns="121900">
            <a:noAutofit/>
          </a:bodyPr>
          <a:lstStyle>
            <a:lvl1pPr lvl="0" rtl="0" algn="ctr">
              <a:spcBef>
                <a:spcPts val="0"/>
              </a:spcBef>
              <a:spcAft>
                <a:spcPts val="0"/>
              </a:spcAft>
              <a:buClr>
                <a:schemeClr val="accent5"/>
              </a:buClr>
              <a:buSzPts val="4000"/>
              <a:buNone/>
              <a:defRPr/>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r>
              <a:t>xx%</a:t>
            </a:r>
          </a:p>
        </p:txBody>
      </p:sp>
      <p:sp>
        <p:nvSpPr>
          <p:cNvPr id="586" name="Google Shape;586;p18"/>
          <p:cNvSpPr txBox="1"/>
          <p:nvPr>
            <p:ph idx="8" type="subTitle"/>
          </p:nvPr>
        </p:nvSpPr>
        <p:spPr>
          <a:xfrm flipH="1">
            <a:off x="4566633" y="4568363"/>
            <a:ext cx="30588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gn="ctr">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gn="ctr">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gn="ctr">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gn="ctr">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gn="ctr">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gn="ctr">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gn="ctr">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gn="ctr">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587" name="Google Shape;587;p18"/>
          <p:cNvSpPr txBox="1"/>
          <p:nvPr>
            <p:ph idx="9" type="subTitle"/>
          </p:nvPr>
        </p:nvSpPr>
        <p:spPr>
          <a:xfrm flipH="1">
            <a:off x="4566633" y="5011706"/>
            <a:ext cx="3058800" cy="9324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_1_1">
    <p:spTree>
      <p:nvGrpSpPr>
        <p:cNvPr id="588" name="Shape 588"/>
        <p:cNvGrpSpPr/>
        <p:nvPr/>
      </p:nvGrpSpPr>
      <p:grpSpPr>
        <a:xfrm>
          <a:off x="0" y="0"/>
          <a:ext cx="0" cy="0"/>
          <a:chOff x="0" y="0"/>
          <a:chExt cx="0" cy="0"/>
        </a:xfrm>
      </p:grpSpPr>
      <p:grpSp>
        <p:nvGrpSpPr>
          <p:cNvPr id="589" name="Google Shape;589;p19"/>
          <p:cNvGrpSpPr/>
          <p:nvPr/>
        </p:nvGrpSpPr>
        <p:grpSpPr>
          <a:xfrm>
            <a:off x="7472719" y="718103"/>
            <a:ext cx="8429274" cy="9673153"/>
            <a:chOff x="5604680" y="557027"/>
            <a:chExt cx="6322114" cy="7255046"/>
          </a:xfrm>
        </p:grpSpPr>
        <p:sp>
          <p:nvSpPr>
            <p:cNvPr id="590" name="Google Shape;590;p19"/>
            <p:cNvSpPr/>
            <p:nvPr/>
          </p:nvSpPr>
          <p:spPr>
            <a:xfrm flipH="1">
              <a:off x="5604680" y="5570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3" name="Google Shape;593;p19"/>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4" name="Google Shape;594;p19"/>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5" name="Google Shape;595;p19"/>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6" name="Google Shape;596;p19"/>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9" name="Google Shape;599;p19"/>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2" name="Google Shape;602;p19"/>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3" name="Google Shape;603;p19"/>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04" name="Google Shape;604;p19"/>
          <p:cNvGrpSpPr/>
          <p:nvPr/>
        </p:nvGrpSpPr>
        <p:grpSpPr>
          <a:xfrm>
            <a:off x="-3251485" y="2360003"/>
            <a:ext cx="8429257" cy="7569230"/>
            <a:chOff x="-2438675" y="1770046"/>
            <a:chExt cx="6322101" cy="5677064"/>
          </a:xfrm>
        </p:grpSpPr>
        <p:sp>
          <p:nvSpPr>
            <p:cNvPr id="605" name="Google Shape;605;p19"/>
            <p:cNvSpPr/>
            <p:nvPr/>
          </p:nvSpPr>
          <p:spPr>
            <a:xfrm>
              <a:off x="-2438675" y="1770046"/>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06" name="Google Shape;606;p19"/>
            <p:cNvGrpSpPr/>
            <p:nvPr/>
          </p:nvGrpSpPr>
          <p:grpSpPr>
            <a:xfrm flipH="1" rot="-5400000">
              <a:off x="358472" y="2658178"/>
              <a:ext cx="618213" cy="306426"/>
              <a:chOff x="5989375" y="1843575"/>
              <a:chExt cx="136525" cy="67675"/>
            </a:xfrm>
          </p:grpSpPr>
          <p:sp>
            <p:nvSpPr>
              <p:cNvPr id="607" name="Google Shape;607;p19"/>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8" name="Google Shape;608;p19"/>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9" name="Google Shape;609;p19"/>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0" name="Google Shape;610;p19"/>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1" name="Google Shape;611;p19"/>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2" name="Google Shape;612;p19"/>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3" name="Google Shape;613;p19"/>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4" name="Google Shape;614;p19"/>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7" name="Google Shape;617;p19"/>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618" name="Google Shape;618;p19"/>
          <p:cNvSpPr txBox="1"/>
          <p:nvPr>
            <p:ph idx="1" type="body"/>
          </p:nvPr>
        </p:nvSpPr>
        <p:spPr>
          <a:xfrm>
            <a:off x="1827600" y="1868767"/>
            <a:ext cx="8536800" cy="3576900"/>
          </a:xfrm>
          <a:prstGeom prst="rect">
            <a:avLst/>
          </a:prstGeom>
        </p:spPr>
        <p:txBody>
          <a:bodyPr anchorCtr="0" anchor="ctr" bIns="121900" lIns="121900" spcFirstLastPara="1" rIns="121900" wrap="square" tIns="121900">
            <a:noAutofit/>
          </a:bodyPr>
          <a:lstStyle>
            <a:lvl1pPr indent="-361950" lvl="0" marL="457200" rtl="0">
              <a:spcBef>
                <a:spcPts val="0"/>
              </a:spcBef>
              <a:spcAft>
                <a:spcPts val="0"/>
              </a:spcAft>
              <a:buSzPts val="2100"/>
              <a:buChar char="●"/>
              <a:defRPr/>
            </a:lvl1pPr>
            <a:lvl2pPr indent="-349250" lvl="1" marL="914400" rtl="0">
              <a:spcBef>
                <a:spcPts val="1300"/>
              </a:spcBef>
              <a:spcAft>
                <a:spcPts val="0"/>
              </a:spcAft>
              <a:buSzPts val="1900"/>
              <a:buChar char="○"/>
              <a:defRPr sz="2100"/>
            </a:lvl2pPr>
            <a:lvl3pPr indent="-349250" lvl="2" marL="1371600" rtl="0">
              <a:spcBef>
                <a:spcPts val="0"/>
              </a:spcBef>
              <a:spcAft>
                <a:spcPts val="0"/>
              </a:spcAft>
              <a:buSzPts val="1900"/>
              <a:buChar char="■"/>
              <a:defRPr sz="2100"/>
            </a:lvl3pPr>
            <a:lvl4pPr indent="-349250" lvl="3" marL="1828800" rtl="0">
              <a:spcBef>
                <a:spcPts val="0"/>
              </a:spcBef>
              <a:spcAft>
                <a:spcPts val="0"/>
              </a:spcAft>
              <a:buSzPts val="1900"/>
              <a:buChar char="●"/>
              <a:defRPr sz="2100"/>
            </a:lvl4pPr>
            <a:lvl5pPr indent="-349250" lvl="4" marL="2286000" rtl="0">
              <a:spcBef>
                <a:spcPts val="0"/>
              </a:spcBef>
              <a:spcAft>
                <a:spcPts val="0"/>
              </a:spcAft>
              <a:buSzPts val="1900"/>
              <a:buChar char="○"/>
              <a:defRPr sz="2100"/>
            </a:lvl5pPr>
            <a:lvl6pPr indent="-349250" lvl="5" marL="2743200" rtl="0">
              <a:spcBef>
                <a:spcPts val="0"/>
              </a:spcBef>
              <a:spcAft>
                <a:spcPts val="0"/>
              </a:spcAft>
              <a:buSzPts val="1900"/>
              <a:buChar char="■"/>
              <a:defRPr sz="2100"/>
            </a:lvl6pPr>
            <a:lvl7pPr indent="-349250" lvl="6" marL="3200400" rtl="0">
              <a:spcBef>
                <a:spcPts val="0"/>
              </a:spcBef>
              <a:spcAft>
                <a:spcPts val="0"/>
              </a:spcAft>
              <a:buSzPts val="1900"/>
              <a:buChar char="●"/>
              <a:defRPr sz="2100"/>
            </a:lvl7pPr>
            <a:lvl8pPr indent="-349250" lvl="7" marL="3657600" rtl="0">
              <a:spcBef>
                <a:spcPts val="0"/>
              </a:spcBef>
              <a:spcAft>
                <a:spcPts val="0"/>
              </a:spcAft>
              <a:buSzPts val="1900"/>
              <a:buChar char="○"/>
              <a:defRPr sz="2100"/>
            </a:lvl8pPr>
            <a:lvl9pPr indent="-349250" lvl="8" marL="4114800" rtl="0">
              <a:spcBef>
                <a:spcPts val="0"/>
              </a:spcBef>
              <a:spcAft>
                <a:spcPts val="0"/>
              </a:spcAft>
              <a:buSzPts val="1900"/>
              <a:buChar char="■"/>
              <a:defRPr sz="2100"/>
            </a:lvl9pPr>
          </a:lstStyle>
          <a:p/>
        </p:txBody>
      </p:sp>
      <p:sp>
        <p:nvSpPr>
          <p:cNvPr id="619" name="Google Shape;619;p19"/>
          <p:cNvSpPr txBox="1"/>
          <p:nvPr>
            <p:ph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spcBef>
                <a:spcPts val="0"/>
              </a:spcBef>
              <a:spcAft>
                <a:spcPts val="0"/>
              </a:spcAft>
              <a:buClr>
                <a:schemeClr val="dk2"/>
              </a:buClr>
              <a:buSzPts val="4000"/>
              <a:buFont typeface="Fredoka One"/>
              <a:buNone/>
              <a:defRPr/>
            </a:lvl1pPr>
            <a:lvl2pPr lvl="1"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_1_1_1_1">
    <p:spTree>
      <p:nvGrpSpPr>
        <p:cNvPr id="620" name="Shape 620"/>
        <p:cNvGrpSpPr/>
        <p:nvPr/>
      </p:nvGrpSpPr>
      <p:grpSpPr>
        <a:xfrm>
          <a:off x="0" y="0"/>
          <a:ext cx="0" cy="0"/>
          <a:chOff x="0" y="0"/>
          <a:chExt cx="0" cy="0"/>
        </a:xfrm>
      </p:grpSpPr>
      <p:grpSp>
        <p:nvGrpSpPr>
          <p:cNvPr id="621" name="Google Shape;621;p20"/>
          <p:cNvGrpSpPr/>
          <p:nvPr/>
        </p:nvGrpSpPr>
        <p:grpSpPr>
          <a:xfrm>
            <a:off x="-846375" y="4381397"/>
            <a:ext cx="4471383" cy="5277350"/>
            <a:chOff x="-634797" y="3286130"/>
            <a:chExt cx="3353621" cy="3958111"/>
          </a:xfrm>
        </p:grpSpPr>
        <p:sp>
          <p:nvSpPr>
            <p:cNvPr id="622" name="Google Shape;622;p20"/>
            <p:cNvSpPr/>
            <p:nvPr/>
          </p:nvSpPr>
          <p:spPr>
            <a:xfrm flipH="1">
              <a:off x="-634797" y="3667767"/>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5" name="Google Shape;625;p20"/>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9" name="Google Shape;629;p20"/>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0" name="Google Shape;630;p20"/>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1" name="Google Shape;631;p20"/>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2" name="Google Shape;632;p20"/>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33" name="Google Shape;633;p20"/>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34" name="Google Shape;634;p20"/>
          <p:cNvGrpSpPr/>
          <p:nvPr/>
        </p:nvGrpSpPr>
        <p:grpSpPr>
          <a:xfrm>
            <a:off x="10170518" y="-208455"/>
            <a:ext cx="4042334" cy="3449168"/>
            <a:chOff x="7628092" y="-156362"/>
            <a:chExt cx="3031826" cy="2586940"/>
          </a:xfrm>
        </p:grpSpPr>
        <p:sp>
          <p:nvSpPr>
            <p:cNvPr id="635" name="Google Shape;635;p20"/>
            <p:cNvSpPr/>
            <p:nvPr/>
          </p:nvSpPr>
          <p:spPr>
            <a:xfrm flipH="1">
              <a:off x="7628092" y="-156362"/>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8" name="Google Shape;638;p20"/>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9" name="Google Shape;639;p20"/>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0" name="Google Shape;640;p20"/>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1" name="Google Shape;641;p20"/>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2" name="Google Shape;642;p20"/>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3" name="Google Shape;643;p20"/>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4" name="Google Shape;644;p20"/>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645" name="Google Shape;645;p20"/>
            <p:cNvSpPr/>
            <p:nvPr/>
          </p:nvSpPr>
          <p:spPr>
            <a:xfrm rot="10800000">
              <a:off x="8411505" y="-15636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46" name="Google Shape;646;p20"/>
          <p:cNvSpPr txBox="1"/>
          <p:nvPr>
            <p:ph idx="1" type="subTitle"/>
          </p:nvPr>
        </p:nvSpPr>
        <p:spPr>
          <a:xfrm>
            <a:off x="2557600" y="5296490"/>
            <a:ext cx="7076700" cy="7896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7" name="Google Shape;647;p20"/>
          <p:cNvSpPr txBox="1"/>
          <p:nvPr>
            <p:ph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lgn="ctr">
              <a:spcBef>
                <a:spcPts val="0"/>
              </a:spcBef>
              <a:spcAft>
                <a:spcPts val="0"/>
              </a:spcAft>
              <a:buClr>
                <a:schemeClr val="dk2"/>
              </a:buClr>
              <a:buSzPts val="4000"/>
              <a:buFont typeface="Fredoka One"/>
              <a:buNone/>
              <a:defRPr/>
            </a:lvl1pPr>
            <a:lvl2pPr lvl="1"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grpSp>
        <p:nvGrpSpPr>
          <p:cNvPr id="52" name="Google Shape;52;p3"/>
          <p:cNvGrpSpPr/>
          <p:nvPr/>
        </p:nvGrpSpPr>
        <p:grpSpPr>
          <a:xfrm>
            <a:off x="-1830722" y="-1613154"/>
            <a:ext cx="15853140" cy="10084147"/>
            <a:chOff x="-1373076" y="-1366629"/>
            <a:chExt cx="11890152" cy="7563299"/>
          </a:xfrm>
        </p:grpSpPr>
        <p:sp>
          <p:nvSpPr>
            <p:cNvPr id="53" name="Google Shape;53;p3"/>
            <p:cNvSpPr/>
            <p:nvPr/>
          </p:nvSpPr>
          <p:spPr>
            <a:xfrm flipH="1">
              <a:off x="7225808" y="-184949"/>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rect b="b" l="l" r="r" t="t"/>
                <a:pathLst>
                  <a:path extrusionOk="0" h="13154" w="22289">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rect b="b" l="l" r="r" t="t"/>
                  <a:pathLst>
                    <a:path extrusionOk="0" h="60996" w="43776">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p3"/>
                <p:cNvSpPr/>
                <p:nvPr/>
              </p:nvSpPr>
              <p:spPr>
                <a:xfrm>
                  <a:off x="6907161" y="4010501"/>
                  <a:ext cx="633201" cy="633201"/>
                </a:xfrm>
                <a:custGeom>
                  <a:rect b="b" l="l" r="r" t="t"/>
                  <a:pathLst>
                    <a:path extrusionOk="0" h="7539" w="7539">
                      <a:moveTo>
                        <a:pt x="5389" y="1"/>
                      </a:moveTo>
                      <a:lnTo>
                        <a:pt x="2695" y="2699"/>
                      </a:lnTo>
                      <a:lnTo>
                        <a:pt x="1" y="5393"/>
                      </a:lnTo>
                      <a:lnTo>
                        <a:pt x="1" y="7538"/>
                      </a:lnTo>
                      <a:lnTo>
                        <a:pt x="3767" y="3771"/>
                      </a:lnTo>
                      <a:lnTo>
                        <a:pt x="7538"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p3"/>
                <p:cNvSpPr/>
                <p:nvPr/>
              </p:nvSpPr>
              <p:spPr>
                <a:xfrm>
                  <a:off x="4825133" y="5781599"/>
                  <a:ext cx="181250" cy="155717"/>
                </a:xfrm>
                <a:custGeom>
                  <a:rect b="b" l="l" r="r" t="t"/>
                  <a:pathLst>
                    <a:path extrusionOk="0" h="1854" w="2158">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3"/>
                <p:cNvSpPr/>
                <p:nvPr/>
              </p:nvSpPr>
              <p:spPr>
                <a:xfrm>
                  <a:off x="8495412" y="589757"/>
                  <a:ext cx="181586" cy="155298"/>
                </a:xfrm>
                <a:custGeom>
                  <a:rect b="b" l="l" r="r" t="t"/>
                  <a:pathLst>
                    <a:path extrusionOk="0" h="1849" w="2162">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p3"/>
                <p:cNvSpPr/>
                <p:nvPr/>
              </p:nvSpPr>
              <p:spPr>
                <a:xfrm>
                  <a:off x="4922981" y="4878622"/>
                  <a:ext cx="948499" cy="556770"/>
                </a:xfrm>
                <a:custGeom>
                  <a:rect b="b" l="l" r="r" t="t"/>
                  <a:pathLst>
                    <a:path extrusionOk="0" h="6629" w="11293">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62" name="Google Shape;62;p3"/>
            <p:cNvSpPr/>
            <p:nvPr/>
          </p:nvSpPr>
          <p:spPr>
            <a:xfrm flipH="1">
              <a:off x="-880479" y="4202588"/>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p3"/>
            <p:cNvSpPr/>
            <p:nvPr/>
          </p:nvSpPr>
          <p:spPr>
            <a:xfrm>
              <a:off x="-1311941" y="-578758"/>
              <a:ext cx="4078254" cy="2696967"/>
            </a:xfrm>
            <a:custGeom>
              <a:rect b="b" l="l" r="r" t="t"/>
              <a:pathLst>
                <a:path extrusionOk="0" h="20595" w="31143">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3"/>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p3"/>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 name="Google Shape;68;p3"/>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p3"/>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3"/>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 name="Google Shape;71;p3"/>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3"/>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rect b="b" l="l" r="r" t="t"/>
                <a:pathLst>
                  <a:path extrusionOk="0" h="6326" w="902">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3"/>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3"/>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3"/>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3"/>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3"/>
              <p:cNvSpPr/>
              <p:nvPr/>
            </p:nvSpPr>
            <p:spPr>
              <a:xfrm>
                <a:off x="10208640" y="2996574"/>
                <a:ext cx="956898" cy="954546"/>
              </a:xfrm>
              <a:custGeom>
                <a:rect b="b" l="l" r="r" t="t"/>
                <a:pathLst>
                  <a:path extrusionOk="0" h="11365" w="11393">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3"/>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3"/>
              <p:cNvSpPr/>
              <p:nvPr/>
            </p:nvSpPr>
            <p:spPr>
              <a:xfrm>
                <a:off x="10228462" y="679122"/>
                <a:ext cx="148998" cy="127833"/>
              </a:xfrm>
              <a:custGeom>
                <a:rect b="b" l="l" r="r" t="t"/>
                <a:pathLst>
                  <a:path extrusionOk="0" h="1522" w="1774">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3"/>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3"/>
              <p:cNvSpPr/>
              <p:nvPr/>
            </p:nvSpPr>
            <p:spPr>
              <a:xfrm>
                <a:off x="9020853" y="1998017"/>
                <a:ext cx="1057770" cy="1611852"/>
              </a:xfrm>
              <a:custGeom>
                <a:rect b="b" l="l" r="r" t="t"/>
                <a:pathLst>
                  <a:path extrusionOk="0" h="19191" w="12594">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p3"/>
              <p:cNvSpPr/>
              <p:nvPr/>
            </p:nvSpPr>
            <p:spPr>
              <a:xfrm>
                <a:off x="9805572" y="1401268"/>
                <a:ext cx="562817" cy="889370"/>
              </a:xfrm>
              <a:custGeom>
                <a:rect b="b" l="l" r="r" t="t"/>
                <a:pathLst>
                  <a:path extrusionOk="0" h="10589" w="6701">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 name="Google Shape;89;p3"/>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rect b="b" l="l" r="r" t="t"/>
                <a:pathLst>
                  <a:path extrusionOk="0" h="1157" w="1635">
                    <a:moveTo>
                      <a:pt x="1" y="0"/>
                    </a:moveTo>
                    <a:lnTo>
                      <a:pt x="954" y="1157"/>
                    </a:lnTo>
                    <a:lnTo>
                      <a:pt x="1634" y="1157"/>
                    </a:lnTo>
                    <a:lnTo>
                      <a:pt x="677"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p3"/>
              <p:cNvSpPr/>
              <p:nvPr/>
            </p:nvSpPr>
            <p:spPr>
              <a:xfrm>
                <a:off x="8456357" y="4872911"/>
                <a:ext cx="137576" cy="97176"/>
              </a:xfrm>
              <a:custGeom>
                <a:rect b="b" l="l" r="r" t="t"/>
                <a:pathLst>
                  <a:path extrusionOk="0" h="1157" w="1638">
                    <a:moveTo>
                      <a:pt x="1" y="0"/>
                    </a:moveTo>
                    <a:lnTo>
                      <a:pt x="958" y="1157"/>
                    </a:lnTo>
                    <a:lnTo>
                      <a:pt x="1638" y="1157"/>
                    </a:lnTo>
                    <a:lnTo>
                      <a:pt x="68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 name="Google Shape;93;p3"/>
              <p:cNvSpPr/>
              <p:nvPr/>
            </p:nvSpPr>
            <p:spPr>
              <a:xfrm>
                <a:off x="8561260"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3"/>
              <p:cNvSpPr/>
              <p:nvPr/>
            </p:nvSpPr>
            <p:spPr>
              <a:xfrm>
                <a:off x="8666164" y="4872911"/>
                <a:ext cx="137576" cy="97176"/>
              </a:xfrm>
              <a:custGeom>
                <a:rect b="b" l="l" r="r" t="t"/>
                <a:pathLst>
                  <a:path extrusionOk="0" h="1157" w="1638">
                    <a:moveTo>
                      <a:pt x="1" y="0"/>
                    </a:moveTo>
                    <a:lnTo>
                      <a:pt x="957" y="1157"/>
                    </a:lnTo>
                    <a:lnTo>
                      <a:pt x="1638" y="1157"/>
                    </a:lnTo>
                    <a:lnTo>
                      <a:pt x="68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 name="Google Shape;95;p3"/>
              <p:cNvSpPr/>
              <p:nvPr/>
            </p:nvSpPr>
            <p:spPr>
              <a:xfrm>
                <a:off x="8771067" y="4872911"/>
                <a:ext cx="137576" cy="97176"/>
              </a:xfrm>
              <a:custGeom>
                <a:rect b="b" l="l" r="r" t="t"/>
                <a:pathLst>
                  <a:path extrusionOk="0" h="1157" w="1638">
                    <a:moveTo>
                      <a:pt x="0" y="0"/>
                    </a:moveTo>
                    <a:lnTo>
                      <a:pt x="957" y="1157"/>
                    </a:lnTo>
                    <a:lnTo>
                      <a:pt x="1638" y="1157"/>
                    </a:lnTo>
                    <a:lnTo>
                      <a:pt x="681"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6" name="Google Shape;96;p3"/>
            <p:cNvSpPr/>
            <p:nvPr/>
          </p:nvSpPr>
          <p:spPr>
            <a:xfrm>
              <a:off x="7306875" y="4600447"/>
              <a:ext cx="2229499" cy="657745"/>
            </a:xfrm>
            <a:custGeom>
              <a:rect b="b" l="l" r="r" t="t"/>
              <a:pathLst>
                <a:path extrusionOk="0" h="6486" w="21985">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 name="Google Shape;97;p3"/>
            <p:cNvSpPr/>
            <p:nvPr/>
          </p:nvSpPr>
          <p:spPr>
            <a:xfrm rot="-5400000">
              <a:off x="7658071" y="-461281"/>
              <a:ext cx="1325446" cy="1878100"/>
            </a:xfrm>
            <a:custGeom>
              <a:rect b="b" l="l" r="r" t="t"/>
              <a:pathLst>
                <a:path extrusionOk="0" h="22361" w="15781">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8" name="Google Shape;98;p3"/>
          <p:cNvSpPr txBox="1"/>
          <p:nvPr>
            <p:ph type="title"/>
          </p:nvPr>
        </p:nvSpPr>
        <p:spPr>
          <a:xfrm>
            <a:off x="1760400" y="2795511"/>
            <a:ext cx="8671200" cy="14001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9300"/>
              <a:buNone/>
              <a:defRPr sz="7300"/>
            </a:lvl1pPr>
            <a:lvl2pPr lvl="1" rtl="0" algn="ctr">
              <a:lnSpc>
                <a:spcPct val="100000"/>
              </a:lnSpc>
              <a:spcBef>
                <a:spcPts val="0"/>
              </a:spcBef>
              <a:spcAft>
                <a:spcPts val="0"/>
              </a:spcAft>
              <a:buSzPts val="6700"/>
              <a:buNone/>
              <a:defRPr sz="6700"/>
            </a:lvl2pPr>
            <a:lvl3pPr lvl="2" rtl="0" algn="ctr">
              <a:lnSpc>
                <a:spcPct val="100000"/>
              </a:lnSpc>
              <a:spcBef>
                <a:spcPts val="0"/>
              </a:spcBef>
              <a:spcAft>
                <a:spcPts val="0"/>
              </a:spcAft>
              <a:buSzPts val="6700"/>
              <a:buNone/>
              <a:defRPr sz="6700"/>
            </a:lvl3pPr>
            <a:lvl4pPr lvl="3" rtl="0" algn="ctr">
              <a:lnSpc>
                <a:spcPct val="100000"/>
              </a:lnSpc>
              <a:spcBef>
                <a:spcPts val="0"/>
              </a:spcBef>
              <a:spcAft>
                <a:spcPts val="0"/>
              </a:spcAft>
              <a:buSzPts val="6700"/>
              <a:buNone/>
              <a:defRPr sz="6700"/>
            </a:lvl4pPr>
            <a:lvl5pPr lvl="4" rtl="0" algn="ctr">
              <a:lnSpc>
                <a:spcPct val="100000"/>
              </a:lnSpc>
              <a:spcBef>
                <a:spcPts val="0"/>
              </a:spcBef>
              <a:spcAft>
                <a:spcPts val="0"/>
              </a:spcAft>
              <a:buSzPts val="6700"/>
              <a:buNone/>
              <a:defRPr sz="6700"/>
            </a:lvl5pPr>
            <a:lvl6pPr lvl="5" rtl="0" algn="ctr">
              <a:lnSpc>
                <a:spcPct val="100000"/>
              </a:lnSpc>
              <a:spcBef>
                <a:spcPts val="0"/>
              </a:spcBef>
              <a:spcAft>
                <a:spcPts val="0"/>
              </a:spcAft>
              <a:buSzPts val="6700"/>
              <a:buNone/>
              <a:defRPr sz="6700"/>
            </a:lvl6pPr>
            <a:lvl7pPr lvl="6" rtl="0" algn="ctr">
              <a:lnSpc>
                <a:spcPct val="100000"/>
              </a:lnSpc>
              <a:spcBef>
                <a:spcPts val="0"/>
              </a:spcBef>
              <a:spcAft>
                <a:spcPts val="0"/>
              </a:spcAft>
              <a:buSzPts val="6700"/>
              <a:buNone/>
              <a:defRPr sz="6700"/>
            </a:lvl7pPr>
            <a:lvl8pPr lvl="7" rtl="0" algn="ctr">
              <a:lnSpc>
                <a:spcPct val="100000"/>
              </a:lnSpc>
              <a:spcBef>
                <a:spcPts val="0"/>
              </a:spcBef>
              <a:spcAft>
                <a:spcPts val="0"/>
              </a:spcAft>
              <a:buSzPts val="6700"/>
              <a:buNone/>
              <a:defRPr sz="6700"/>
            </a:lvl8pPr>
            <a:lvl9pPr lvl="8" rtl="0" algn="ctr">
              <a:lnSpc>
                <a:spcPct val="100000"/>
              </a:lnSpc>
              <a:spcBef>
                <a:spcPts val="0"/>
              </a:spcBef>
              <a:spcAft>
                <a:spcPts val="0"/>
              </a:spcAft>
              <a:buSzPts val="6700"/>
              <a:buNone/>
              <a:defRPr sz="6700"/>
            </a:lvl9pPr>
          </a:lstStyle>
          <a:p/>
        </p:txBody>
      </p:sp>
      <p:sp>
        <p:nvSpPr>
          <p:cNvPr id="99" name="Google Shape;99;p3"/>
          <p:cNvSpPr txBox="1"/>
          <p:nvPr>
            <p:ph hasCustomPrompt="1" idx="2" type="title"/>
          </p:nvPr>
        </p:nvSpPr>
        <p:spPr>
          <a:xfrm>
            <a:off x="5220600" y="1550736"/>
            <a:ext cx="1750800" cy="1028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6700"/>
              <a:buNone/>
              <a:defRPr sz="7300"/>
            </a:lvl1pPr>
            <a:lvl2pPr lvl="1" rtl="0" algn="ctr">
              <a:lnSpc>
                <a:spcPct val="100000"/>
              </a:lnSpc>
              <a:spcBef>
                <a:spcPts val="0"/>
              </a:spcBef>
              <a:spcAft>
                <a:spcPts val="0"/>
              </a:spcAft>
              <a:buSzPts val="6700"/>
              <a:buNone/>
              <a:defRPr sz="6700"/>
            </a:lvl2pPr>
            <a:lvl3pPr lvl="2" rtl="0" algn="ctr">
              <a:lnSpc>
                <a:spcPct val="100000"/>
              </a:lnSpc>
              <a:spcBef>
                <a:spcPts val="0"/>
              </a:spcBef>
              <a:spcAft>
                <a:spcPts val="0"/>
              </a:spcAft>
              <a:buSzPts val="6700"/>
              <a:buNone/>
              <a:defRPr sz="6700"/>
            </a:lvl3pPr>
            <a:lvl4pPr lvl="3" rtl="0" algn="ctr">
              <a:lnSpc>
                <a:spcPct val="100000"/>
              </a:lnSpc>
              <a:spcBef>
                <a:spcPts val="0"/>
              </a:spcBef>
              <a:spcAft>
                <a:spcPts val="0"/>
              </a:spcAft>
              <a:buSzPts val="6700"/>
              <a:buNone/>
              <a:defRPr sz="6700"/>
            </a:lvl4pPr>
            <a:lvl5pPr lvl="4" rtl="0" algn="ctr">
              <a:lnSpc>
                <a:spcPct val="100000"/>
              </a:lnSpc>
              <a:spcBef>
                <a:spcPts val="0"/>
              </a:spcBef>
              <a:spcAft>
                <a:spcPts val="0"/>
              </a:spcAft>
              <a:buSzPts val="6700"/>
              <a:buNone/>
              <a:defRPr sz="6700"/>
            </a:lvl5pPr>
            <a:lvl6pPr lvl="5" rtl="0" algn="ctr">
              <a:lnSpc>
                <a:spcPct val="100000"/>
              </a:lnSpc>
              <a:spcBef>
                <a:spcPts val="0"/>
              </a:spcBef>
              <a:spcAft>
                <a:spcPts val="0"/>
              </a:spcAft>
              <a:buSzPts val="6700"/>
              <a:buNone/>
              <a:defRPr sz="6700"/>
            </a:lvl6pPr>
            <a:lvl7pPr lvl="6" rtl="0" algn="ctr">
              <a:lnSpc>
                <a:spcPct val="100000"/>
              </a:lnSpc>
              <a:spcBef>
                <a:spcPts val="0"/>
              </a:spcBef>
              <a:spcAft>
                <a:spcPts val="0"/>
              </a:spcAft>
              <a:buSzPts val="6700"/>
              <a:buNone/>
              <a:defRPr sz="6700"/>
            </a:lvl7pPr>
            <a:lvl8pPr lvl="7" rtl="0" algn="ctr">
              <a:lnSpc>
                <a:spcPct val="100000"/>
              </a:lnSpc>
              <a:spcBef>
                <a:spcPts val="0"/>
              </a:spcBef>
              <a:spcAft>
                <a:spcPts val="0"/>
              </a:spcAft>
              <a:buSzPts val="6700"/>
              <a:buNone/>
              <a:defRPr sz="6700"/>
            </a:lvl8pPr>
            <a:lvl9pPr lvl="8" rtl="0" algn="ctr">
              <a:lnSpc>
                <a:spcPct val="100000"/>
              </a:lnSpc>
              <a:spcBef>
                <a:spcPts val="0"/>
              </a:spcBef>
              <a:spcAft>
                <a:spcPts val="0"/>
              </a:spcAft>
              <a:buSzPts val="6700"/>
              <a:buNone/>
              <a:defRPr sz="6700"/>
            </a:lvl9pPr>
          </a:lstStyle>
          <a:p>
            <a:r>
              <a:t>xx%</a:t>
            </a:r>
          </a:p>
        </p:txBody>
      </p:sp>
      <p:sp>
        <p:nvSpPr>
          <p:cNvPr id="100" name="Google Shape;100;p3"/>
          <p:cNvSpPr txBox="1"/>
          <p:nvPr>
            <p:ph idx="1" type="subTitle"/>
          </p:nvPr>
        </p:nvSpPr>
        <p:spPr>
          <a:xfrm>
            <a:off x="4069800" y="4356371"/>
            <a:ext cx="4052400" cy="933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400"/>
            </a:lvl1pPr>
            <a:lvl2pPr lvl="1" rtl="0" algn="ctr">
              <a:lnSpc>
                <a:spcPct val="100000"/>
              </a:lnSpc>
              <a:spcBef>
                <a:spcPts val="0"/>
              </a:spcBef>
              <a:spcAft>
                <a:spcPts val="0"/>
              </a:spcAft>
              <a:buNone/>
              <a:defRPr sz="2400"/>
            </a:lvl2pPr>
            <a:lvl3pPr lvl="2" rtl="0" algn="ctr">
              <a:lnSpc>
                <a:spcPct val="100000"/>
              </a:lnSpc>
              <a:spcBef>
                <a:spcPts val="0"/>
              </a:spcBef>
              <a:spcAft>
                <a:spcPts val="0"/>
              </a:spcAft>
              <a:buNone/>
              <a:defRPr sz="2400"/>
            </a:lvl3pPr>
            <a:lvl4pPr lvl="3" rtl="0" algn="ctr">
              <a:lnSpc>
                <a:spcPct val="100000"/>
              </a:lnSpc>
              <a:spcBef>
                <a:spcPts val="0"/>
              </a:spcBef>
              <a:spcAft>
                <a:spcPts val="0"/>
              </a:spcAft>
              <a:buNone/>
              <a:defRPr sz="2400"/>
            </a:lvl4pPr>
            <a:lvl5pPr lvl="4" rtl="0" algn="ctr">
              <a:lnSpc>
                <a:spcPct val="100000"/>
              </a:lnSpc>
              <a:spcBef>
                <a:spcPts val="0"/>
              </a:spcBef>
              <a:spcAft>
                <a:spcPts val="0"/>
              </a:spcAft>
              <a:buNone/>
              <a:defRPr sz="2400"/>
            </a:lvl5pPr>
            <a:lvl6pPr lvl="5" rtl="0" algn="ctr">
              <a:lnSpc>
                <a:spcPct val="100000"/>
              </a:lnSpc>
              <a:spcBef>
                <a:spcPts val="0"/>
              </a:spcBef>
              <a:spcAft>
                <a:spcPts val="0"/>
              </a:spcAft>
              <a:buNone/>
              <a:defRPr sz="2400"/>
            </a:lvl6pPr>
            <a:lvl7pPr lvl="6" rtl="0" algn="ctr">
              <a:lnSpc>
                <a:spcPct val="100000"/>
              </a:lnSpc>
              <a:spcBef>
                <a:spcPts val="0"/>
              </a:spcBef>
              <a:spcAft>
                <a:spcPts val="0"/>
              </a:spcAft>
              <a:buNone/>
              <a:defRPr sz="2400"/>
            </a:lvl7pPr>
            <a:lvl8pPr lvl="7" rtl="0" algn="ctr">
              <a:lnSpc>
                <a:spcPct val="100000"/>
              </a:lnSpc>
              <a:spcBef>
                <a:spcPts val="0"/>
              </a:spcBef>
              <a:spcAft>
                <a:spcPts val="0"/>
              </a:spcAft>
              <a:buNone/>
              <a:defRPr sz="2400"/>
            </a:lvl8pPr>
            <a:lvl9pPr lvl="8" rtl="0" algn="ctr">
              <a:lnSpc>
                <a:spcPct val="100000"/>
              </a:lnSpc>
              <a:spcBef>
                <a:spcPts val="0"/>
              </a:spcBef>
              <a:spcAft>
                <a:spcPts val="0"/>
              </a:spcAft>
              <a:buNone/>
              <a:defRPr sz="2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_1_1_1_1_1_1_1_1_1">
    <p:spTree>
      <p:nvGrpSpPr>
        <p:cNvPr id="648" name="Shape 648"/>
        <p:cNvGrpSpPr/>
        <p:nvPr/>
      </p:nvGrpSpPr>
      <p:grpSpPr>
        <a:xfrm>
          <a:off x="0" y="0"/>
          <a:ext cx="0" cy="0"/>
          <a:chOff x="0" y="0"/>
          <a:chExt cx="0" cy="0"/>
        </a:xfrm>
      </p:grpSpPr>
      <p:sp>
        <p:nvSpPr>
          <p:cNvPr id="649" name="Google Shape;649;p21"/>
          <p:cNvSpPr txBox="1"/>
          <p:nvPr>
            <p:ph idx="1" type="body"/>
          </p:nvPr>
        </p:nvSpPr>
        <p:spPr>
          <a:xfrm>
            <a:off x="963167" y="1506600"/>
            <a:ext cx="10272000" cy="4638000"/>
          </a:xfrm>
          <a:prstGeom prst="rect">
            <a:avLst/>
          </a:prstGeom>
        </p:spPr>
        <p:txBody>
          <a:bodyPr anchorCtr="0" anchor="t" bIns="121900" lIns="121900" spcFirstLastPara="1" rIns="121900" wrap="square" tIns="121900">
            <a:noAutofit/>
          </a:bodyPr>
          <a:lstStyle>
            <a:lvl1pPr indent="-355600" lvl="0" marL="457200" rtl="0">
              <a:lnSpc>
                <a:spcPct val="100000"/>
              </a:lnSpc>
              <a:spcBef>
                <a:spcPts val="0"/>
              </a:spcBef>
              <a:spcAft>
                <a:spcPts val="0"/>
              </a:spcAft>
              <a:buSzPts val="2000"/>
              <a:buChar char="●"/>
              <a:defRPr/>
            </a:lvl1pPr>
            <a:lvl2pPr indent="-355600" lvl="1" marL="914400" rtl="0">
              <a:lnSpc>
                <a:spcPct val="100000"/>
              </a:lnSpc>
              <a:spcBef>
                <a:spcPts val="1300"/>
              </a:spcBef>
              <a:spcAft>
                <a:spcPts val="0"/>
              </a:spcAft>
              <a:buSzPts val="2000"/>
              <a:buChar char="○"/>
              <a:defRPr/>
            </a:lvl2pPr>
            <a:lvl3pPr indent="-355600" lvl="2" marL="1371600" rtl="0">
              <a:lnSpc>
                <a:spcPct val="100000"/>
              </a:lnSpc>
              <a:spcBef>
                <a:spcPts val="0"/>
              </a:spcBef>
              <a:spcAft>
                <a:spcPts val="0"/>
              </a:spcAft>
              <a:buSzPts val="2000"/>
              <a:buChar char="■"/>
              <a:defRPr/>
            </a:lvl3pPr>
            <a:lvl4pPr indent="-355600" lvl="3" marL="1828800" rtl="0">
              <a:lnSpc>
                <a:spcPct val="100000"/>
              </a:lnSpc>
              <a:spcBef>
                <a:spcPts val="0"/>
              </a:spcBef>
              <a:spcAft>
                <a:spcPts val="0"/>
              </a:spcAft>
              <a:buSzPts val="2000"/>
              <a:buChar char="●"/>
              <a:defRPr/>
            </a:lvl4pPr>
            <a:lvl5pPr indent="-355600" lvl="4" marL="2286000" rtl="0">
              <a:lnSpc>
                <a:spcPct val="100000"/>
              </a:lnSpc>
              <a:spcBef>
                <a:spcPts val="0"/>
              </a:spcBef>
              <a:spcAft>
                <a:spcPts val="0"/>
              </a:spcAft>
              <a:buSzPts val="2000"/>
              <a:buChar char="○"/>
              <a:defRPr/>
            </a:lvl5pPr>
            <a:lvl6pPr indent="-355600" lvl="5" marL="2743200" rtl="0">
              <a:lnSpc>
                <a:spcPct val="100000"/>
              </a:lnSpc>
              <a:spcBef>
                <a:spcPts val="0"/>
              </a:spcBef>
              <a:spcAft>
                <a:spcPts val="0"/>
              </a:spcAft>
              <a:buSzPts val="2000"/>
              <a:buChar char="■"/>
              <a:defRPr/>
            </a:lvl6pPr>
            <a:lvl7pPr indent="-355600" lvl="6" marL="3200400" rtl="0">
              <a:lnSpc>
                <a:spcPct val="100000"/>
              </a:lnSpc>
              <a:spcBef>
                <a:spcPts val="0"/>
              </a:spcBef>
              <a:spcAft>
                <a:spcPts val="0"/>
              </a:spcAft>
              <a:buSzPts val="2000"/>
              <a:buChar char="●"/>
              <a:defRPr/>
            </a:lvl7pPr>
            <a:lvl8pPr indent="-355600" lvl="7" marL="3657600" rtl="0">
              <a:lnSpc>
                <a:spcPct val="100000"/>
              </a:lnSpc>
              <a:spcBef>
                <a:spcPts val="0"/>
              </a:spcBef>
              <a:spcAft>
                <a:spcPts val="0"/>
              </a:spcAft>
              <a:buSzPts val="2000"/>
              <a:buChar char="○"/>
              <a:defRPr/>
            </a:lvl8pPr>
            <a:lvl9pPr indent="-355600" lvl="8" marL="4114800" rtl="0">
              <a:lnSpc>
                <a:spcPct val="100000"/>
              </a:lnSpc>
              <a:spcBef>
                <a:spcPts val="0"/>
              </a:spcBef>
              <a:spcAft>
                <a:spcPts val="0"/>
              </a:spcAft>
              <a:buSzPts val="2000"/>
              <a:buChar char="■"/>
              <a:defRPr/>
            </a:lvl9pPr>
          </a:lstStyle>
          <a:p/>
        </p:txBody>
      </p:sp>
      <p:sp>
        <p:nvSpPr>
          <p:cNvPr id="650" name="Google Shape;650;p21"/>
          <p:cNvSpPr txBox="1"/>
          <p:nvPr>
            <p:ph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grpSp>
        <p:nvGrpSpPr>
          <p:cNvPr id="651" name="Google Shape;651;p21"/>
          <p:cNvGrpSpPr/>
          <p:nvPr/>
        </p:nvGrpSpPr>
        <p:grpSpPr>
          <a:xfrm flipH="1">
            <a:off x="6586874" y="5015364"/>
            <a:ext cx="6479762" cy="3597818"/>
            <a:chOff x="-788304" y="3837819"/>
            <a:chExt cx="4859943" cy="2698431"/>
          </a:xfrm>
        </p:grpSpPr>
        <p:sp>
          <p:nvSpPr>
            <p:cNvPr id="652" name="Google Shape;652;p21"/>
            <p:cNvSpPr/>
            <p:nvPr/>
          </p:nvSpPr>
          <p:spPr>
            <a:xfrm flipH="1">
              <a:off x="-788304" y="4174967"/>
              <a:ext cx="2494083" cy="1471900"/>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rect b="b" l="l" r="r" t="t"/>
                <a:pathLst>
                  <a:path extrusionOk="0" h="926" w="930">
                    <a:moveTo>
                      <a:pt x="129" y="1"/>
                    </a:moveTo>
                    <a:lnTo>
                      <a:pt x="1" y="125"/>
                    </a:lnTo>
                    <a:lnTo>
                      <a:pt x="801" y="926"/>
                    </a:lnTo>
                    <a:lnTo>
                      <a:pt x="929" y="798"/>
                    </a:lnTo>
                    <a:lnTo>
                      <a:pt x="12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5" name="Google Shape;655;p21"/>
              <p:cNvSpPr/>
              <p:nvPr/>
            </p:nvSpPr>
            <p:spPr>
              <a:xfrm>
                <a:off x="8208922" y="3431558"/>
                <a:ext cx="77775" cy="77775"/>
              </a:xfrm>
              <a:custGeom>
                <a:rect b="b" l="l" r="r" t="t"/>
                <a:pathLst>
                  <a:path extrusionOk="0" h="926" w="926">
                    <a:moveTo>
                      <a:pt x="801" y="1"/>
                    </a:moveTo>
                    <a:lnTo>
                      <a:pt x="1" y="798"/>
                    </a:lnTo>
                    <a:lnTo>
                      <a:pt x="125" y="926"/>
                    </a:lnTo>
                    <a:lnTo>
                      <a:pt x="925" y="125"/>
                    </a:lnTo>
                    <a:lnTo>
                      <a:pt x="801"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6" name="Google Shape;656;p21"/>
              <p:cNvSpPr/>
              <p:nvPr/>
            </p:nvSpPr>
            <p:spPr>
              <a:xfrm>
                <a:off x="7990044" y="3431894"/>
                <a:ext cx="78111" cy="77775"/>
              </a:xfrm>
              <a:custGeom>
                <a:rect b="b" l="l" r="r" t="t"/>
                <a:pathLst>
                  <a:path extrusionOk="0" h="926" w="930">
                    <a:moveTo>
                      <a:pt x="129" y="1"/>
                    </a:moveTo>
                    <a:lnTo>
                      <a:pt x="1" y="125"/>
                    </a:lnTo>
                    <a:lnTo>
                      <a:pt x="801" y="926"/>
                    </a:lnTo>
                    <a:lnTo>
                      <a:pt x="930" y="798"/>
                    </a:lnTo>
                    <a:lnTo>
                      <a:pt x="12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7" name="Google Shape;657;p21"/>
              <p:cNvSpPr/>
              <p:nvPr/>
            </p:nvSpPr>
            <p:spPr>
              <a:xfrm>
                <a:off x="7990044" y="3431558"/>
                <a:ext cx="77775" cy="77775"/>
              </a:xfrm>
              <a:custGeom>
                <a:rect b="b" l="l" r="r" t="t"/>
                <a:pathLst>
                  <a:path extrusionOk="0" h="926" w="926">
                    <a:moveTo>
                      <a:pt x="801" y="1"/>
                    </a:moveTo>
                    <a:lnTo>
                      <a:pt x="1" y="798"/>
                    </a:lnTo>
                    <a:lnTo>
                      <a:pt x="129" y="926"/>
                    </a:lnTo>
                    <a:lnTo>
                      <a:pt x="926" y="125"/>
                    </a:lnTo>
                    <a:lnTo>
                      <a:pt x="801"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8" name="Google Shape;658;p21"/>
              <p:cNvSpPr/>
              <p:nvPr/>
            </p:nvSpPr>
            <p:spPr>
              <a:xfrm>
                <a:off x="8428808"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9" name="Google Shape;659;p21"/>
              <p:cNvSpPr/>
              <p:nvPr/>
            </p:nvSpPr>
            <p:spPr>
              <a:xfrm>
                <a:off x="8429144" y="3253080"/>
                <a:ext cx="77775" cy="78111"/>
              </a:xfrm>
              <a:custGeom>
                <a:rect b="b" l="l" r="r" t="t"/>
                <a:pathLst>
                  <a:path extrusionOk="0" h="930" w="926">
                    <a:moveTo>
                      <a:pt x="797" y="0"/>
                    </a:moveTo>
                    <a:lnTo>
                      <a:pt x="1" y="801"/>
                    </a:lnTo>
                    <a:lnTo>
                      <a:pt x="125" y="929"/>
                    </a:lnTo>
                    <a:lnTo>
                      <a:pt x="925" y="129"/>
                    </a:lnTo>
                    <a:lnTo>
                      <a:pt x="79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0" name="Google Shape;660;p21"/>
              <p:cNvSpPr/>
              <p:nvPr/>
            </p:nvSpPr>
            <p:spPr>
              <a:xfrm>
                <a:off x="8209930" y="3252744"/>
                <a:ext cx="78111" cy="78111"/>
              </a:xfrm>
              <a:custGeom>
                <a:rect b="b" l="l" r="r" t="t"/>
                <a:pathLst>
                  <a:path extrusionOk="0" h="930" w="930">
                    <a:moveTo>
                      <a:pt x="129" y="0"/>
                    </a:moveTo>
                    <a:lnTo>
                      <a:pt x="1" y="129"/>
                    </a:lnTo>
                    <a:lnTo>
                      <a:pt x="801" y="929"/>
                    </a:lnTo>
                    <a:lnTo>
                      <a:pt x="929" y="801"/>
                    </a:lnTo>
                    <a:lnTo>
                      <a:pt x="12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1" name="Google Shape;661;p21"/>
              <p:cNvSpPr/>
              <p:nvPr/>
            </p:nvSpPr>
            <p:spPr>
              <a:xfrm>
                <a:off x="8210266" y="3253080"/>
                <a:ext cx="77775" cy="78111"/>
              </a:xfrm>
              <a:custGeom>
                <a:rect b="b" l="l" r="r" t="t"/>
                <a:pathLst>
                  <a:path extrusionOk="0" h="930" w="926">
                    <a:moveTo>
                      <a:pt x="801" y="0"/>
                    </a:moveTo>
                    <a:lnTo>
                      <a:pt x="1" y="801"/>
                    </a:lnTo>
                    <a:lnTo>
                      <a:pt x="125" y="929"/>
                    </a:lnTo>
                    <a:lnTo>
                      <a:pt x="925" y="129"/>
                    </a:lnTo>
                    <a:lnTo>
                      <a:pt x="80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rect b="b" l="l" r="r" t="t"/>
                <a:pathLst>
                  <a:path extrusionOk="0" h="1523" w="1774">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4" name="Google Shape;664;p21"/>
              <p:cNvSpPr/>
              <p:nvPr/>
            </p:nvSpPr>
            <p:spPr>
              <a:xfrm>
                <a:off x="9887546" y="2617023"/>
                <a:ext cx="520234" cy="519814"/>
              </a:xfrm>
              <a:custGeom>
                <a:rect b="b" l="l" r="r" t="t"/>
                <a:pathLst>
                  <a:path extrusionOk="0" h="6189" w="6194">
                    <a:moveTo>
                      <a:pt x="4428" y="0"/>
                    </a:moveTo>
                    <a:lnTo>
                      <a:pt x="2214" y="2214"/>
                    </a:lnTo>
                    <a:lnTo>
                      <a:pt x="1" y="4427"/>
                    </a:lnTo>
                    <a:lnTo>
                      <a:pt x="1" y="6188"/>
                    </a:lnTo>
                    <a:lnTo>
                      <a:pt x="3095" y="3094"/>
                    </a:lnTo>
                    <a:lnTo>
                      <a:pt x="6193"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5" name="Google Shape;665;p21"/>
              <p:cNvSpPr/>
              <p:nvPr/>
            </p:nvSpPr>
            <p:spPr>
              <a:xfrm>
                <a:off x="7813245" y="777978"/>
                <a:ext cx="2611333" cy="3736295"/>
              </a:xfrm>
              <a:custGeom>
                <a:rect b="b" l="l" r="r" t="t"/>
                <a:pathLst>
                  <a:path extrusionOk="0" h="44485" w="31091">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66" name="Google Shape;666;p21"/>
          <p:cNvGrpSpPr/>
          <p:nvPr/>
        </p:nvGrpSpPr>
        <p:grpSpPr>
          <a:xfrm flipH="1">
            <a:off x="7660202" y="-2503639"/>
            <a:ext cx="5406439" cy="4920804"/>
            <a:chOff x="-626842" y="-1801575"/>
            <a:chExt cx="4054931" cy="3690696"/>
          </a:xfrm>
        </p:grpSpPr>
        <p:sp>
          <p:nvSpPr>
            <p:cNvPr id="667" name="Google Shape;667;p21"/>
            <p:cNvSpPr/>
            <p:nvPr/>
          </p:nvSpPr>
          <p:spPr>
            <a:xfrm>
              <a:off x="-626842" y="-190870"/>
              <a:ext cx="2698418" cy="1592456"/>
            </a:xfrm>
            <a:custGeom>
              <a:rect b="b" l="l" r="r" t="t"/>
              <a:pathLst>
                <a:path extrusionOk="0" h="13154" w="22289">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rect b="b" l="l" r="r" t="t"/>
                <a:pathLst>
                  <a:path extrusionOk="0" h="4476" w="4472">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0" name="Google Shape;670;p21"/>
              <p:cNvSpPr/>
              <p:nvPr/>
            </p:nvSpPr>
            <p:spPr>
              <a:xfrm>
                <a:off x="7797455" y="5326373"/>
                <a:ext cx="181250" cy="155382"/>
              </a:xfrm>
              <a:custGeom>
                <a:rect b="b" l="l" r="r" t="t"/>
                <a:pathLst>
                  <a:path extrusionOk="0" h="1850" w="2158">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1" name="Google Shape;671;p21"/>
              <p:cNvSpPr/>
              <p:nvPr/>
            </p:nvSpPr>
            <p:spPr>
              <a:xfrm>
                <a:off x="11389036" y="1505164"/>
                <a:ext cx="181670" cy="155382"/>
              </a:xfrm>
              <a:custGeom>
                <a:rect b="b" l="l" r="r" t="t"/>
                <a:pathLst>
                  <a:path extrusionOk="0" h="1850" w="2163">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2" name="Google Shape;672;p21"/>
              <p:cNvSpPr/>
              <p:nvPr/>
            </p:nvSpPr>
            <p:spPr>
              <a:xfrm>
                <a:off x="7919157" y="1639968"/>
                <a:ext cx="3594352" cy="3738983"/>
              </a:xfrm>
              <a:custGeom>
                <a:rect b="b" l="l" r="r" t="t"/>
                <a:pathLst>
                  <a:path extrusionOk="0" h="44517" w="42795">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rect b="b" l="l" r="r" t="t"/>
                <a:pathLst>
                  <a:path extrusionOk="0" h="3083" w="490">
                    <a:moveTo>
                      <a:pt x="1" y="1"/>
                    </a:moveTo>
                    <a:lnTo>
                      <a:pt x="1" y="3083"/>
                    </a:lnTo>
                    <a:lnTo>
                      <a:pt x="489" y="3083"/>
                    </a:lnTo>
                    <a:lnTo>
                      <a:pt x="48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5" name="Google Shape;675;p21"/>
              <p:cNvSpPr/>
              <p:nvPr/>
            </p:nvSpPr>
            <p:spPr>
              <a:xfrm>
                <a:off x="8925357" y="2926610"/>
                <a:ext cx="258605" cy="41155"/>
              </a:xfrm>
              <a:custGeom>
                <a:rect b="b" l="l" r="r" t="t"/>
                <a:pathLst>
                  <a:path extrusionOk="0" h="490" w="3079">
                    <a:moveTo>
                      <a:pt x="1" y="1"/>
                    </a:moveTo>
                    <a:lnTo>
                      <a:pt x="1" y="489"/>
                    </a:lnTo>
                    <a:lnTo>
                      <a:pt x="3079" y="489"/>
                    </a:lnTo>
                    <a:lnTo>
                      <a:pt x="307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676" name="Shape 676"/>
        <p:cNvGrpSpPr/>
        <p:nvPr/>
      </p:nvGrpSpPr>
      <p:grpSpPr>
        <a:xfrm>
          <a:off x="0" y="0"/>
          <a:ext cx="0" cy="0"/>
          <a:chOff x="0" y="0"/>
          <a:chExt cx="0" cy="0"/>
        </a:xfrm>
      </p:grpSpPr>
      <p:grpSp>
        <p:nvGrpSpPr>
          <p:cNvPr id="677" name="Google Shape;677;p22"/>
          <p:cNvGrpSpPr/>
          <p:nvPr/>
        </p:nvGrpSpPr>
        <p:grpSpPr>
          <a:xfrm>
            <a:off x="8849449" y="4689741"/>
            <a:ext cx="4284262" cy="4705640"/>
            <a:chOff x="6484849" y="3631196"/>
            <a:chExt cx="3213277" cy="3529318"/>
          </a:xfrm>
        </p:grpSpPr>
        <p:sp>
          <p:nvSpPr>
            <p:cNvPr id="678" name="Google Shape;678;p22"/>
            <p:cNvSpPr/>
            <p:nvPr/>
          </p:nvSpPr>
          <p:spPr>
            <a:xfrm>
              <a:off x="7145128" y="4325492"/>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79" name="Google Shape;679;p22"/>
            <p:cNvGrpSpPr/>
            <p:nvPr/>
          </p:nvGrpSpPr>
          <p:grpSpPr>
            <a:xfrm flipH="1" rot="10800000">
              <a:off x="6484849" y="3631196"/>
              <a:ext cx="2431677" cy="3529318"/>
              <a:chOff x="6769513" y="299393"/>
              <a:chExt cx="1308620" cy="1899525"/>
            </a:xfrm>
          </p:grpSpPr>
          <p:sp>
            <p:nvSpPr>
              <p:cNvPr id="680" name="Google Shape;680;p22"/>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1" name="Google Shape;681;p22"/>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2" name="Google Shape;682;p22"/>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3" name="Google Shape;683;p22"/>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4" name="Google Shape;684;p22"/>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5" name="Google Shape;685;p22"/>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86" name="Google Shape;686;p22"/>
          <p:cNvGrpSpPr/>
          <p:nvPr/>
        </p:nvGrpSpPr>
        <p:grpSpPr>
          <a:xfrm>
            <a:off x="-3879932" y="-5108153"/>
            <a:ext cx="8872706" cy="10182021"/>
            <a:chOff x="-2910022" y="-3831210"/>
            <a:chExt cx="6654696" cy="7636707"/>
          </a:xfrm>
        </p:grpSpPr>
        <p:sp>
          <p:nvSpPr>
            <p:cNvPr id="687" name="Google Shape;687;p22"/>
            <p:cNvSpPr/>
            <p:nvPr/>
          </p:nvSpPr>
          <p:spPr>
            <a:xfrm flipH="1" rot="10800000">
              <a:off x="-2910022" y="-383121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flipH="1" rot="5400000">
                <a:off x="8106792"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2" name="Google Shape;692;p22"/>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3" name="Google Shape;693;p22"/>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4" name="Google Shape;694;p22"/>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5" name="Google Shape;695;p22"/>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6" name="Google Shape;696;p22"/>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7" name="Google Shape;697;p22"/>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8" name="Google Shape;698;p22"/>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sp>
        <p:nvSpPr>
          <p:cNvPr id="699" name="Google Shape;699;p22"/>
          <p:cNvSpPr txBox="1"/>
          <p:nvPr>
            <p:ph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lgn="ctr">
              <a:spcBef>
                <a:spcPts val="0"/>
              </a:spcBef>
              <a:spcAft>
                <a:spcPts val="0"/>
              </a:spcAft>
              <a:buClr>
                <a:schemeClr val="dk2"/>
              </a:buClr>
              <a:buSzPts val="4000"/>
              <a:buNone/>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700" name="Shape 700"/>
        <p:cNvGrpSpPr/>
        <p:nvPr/>
      </p:nvGrpSpPr>
      <p:grpSpPr>
        <a:xfrm>
          <a:off x="0" y="0"/>
          <a:ext cx="0" cy="0"/>
          <a:chOff x="0" y="0"/>
          <a:chExt cx="0" cy="0"/>
        </a:xfrm>
      </p:grpSpPr>
      <p:sp>
        <p:nvSpPr>
          <p:cNvPr id="701" name="Google Shape;701;p23"/>
          <p:cNvSpPr txBox="1"/>
          <p:nvPr>
            <p:ph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spcBef>
                <a:spcPts val="0"/>
              </a:spcBef>
              <a:spcAft>
                <a:spcPts val="0"/>
              </a:spcAft>
              <a:buClr>
                <a:schemeClr val="dk2"/>
              </a:buClr>
              <a:buSzPts val="4000"/>
              <a:buFont typeface="Fredoka One"/>
              <a:buNone/>
              <a:defRPr/>
            </a:lvl1pPr>
            <a:lvl2pPr lvl="1"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p:txBody>
      </p:sp>
      <p:grpSp>
        <p:nvGrpSpPr>
          <p:cNvPr id="702" name="Google Shape;702;p23"/>
          <p:cNvGrpSpPr/>
          <p:nvPr/>
        </p:nvGrpSpPr>
        <p:grpSpPr>
          <a:xfrm flipH="1" rot="10800000">
            <a:off x="10670232" y="-1191282"/>
            <a:ext cx="2132470" cy="2918220"/>
            <a:chOff x="8051125" y="4018221"/>
            <a:chExt cx="1599393" cy="2188720"/>
          </a:xfrm>
        </p:grpSpPr>
        <p:sp>
          <p:nvSpPr>
            <p:cNvPr id="703" name="Google Shape;703;p23"/>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6" name="Google Shape;706;p23"/>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707" name="Google Shape;707;p23"/>
          <p:cNvGrpSpPr/>
          <p:nvPr/>
        </p:nvGrpSpPr>
        <p:grpSpPr>
          <a:xfrm>
            <a:off x="-3148879" y="1504129"/>
            <a:ext cx="8429274" cy="9673153"/>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0" name="Google Shape;710;p23"/>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711" name="Google Shape;711;p23"/>
            <p:cNvGrpSpPr/>
            <p:nvPr/>
          </p:nvGrpSpPr>
          <p:grpSpPr>
            <a:xfrm flipH="1" rot="-5400000">
              <a:off x="413271" y="3223016"/>
              <a:ext cx="618213" cy="306426"/>
              <a:chOff x="5989375" y="1843575"/>
              <a:chExt cx="136525" cy="67675"/>
            </a:xfrm>
          </p:grpSpPr>
          <p:sp>
            <p:nvSpPr>
              <p:cNvPr id="712" name="Google Shape;712;p23"/>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3" name="Google Shape;713;p23"/>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4" name="Google Shape;714;p23"/>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5" name="Google Shape;715;p23"/>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6" name="Google Shape;716;p23"/>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7" name="Google Shape;717;p23"/>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8" name="Google Shape;718;p23"/>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19" name="Google Shape;719;p23"/>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1">
    <p:spTree>
      <p:nvGrpSpPr>
        <p:cNvPr id="720" name="Shape 720"/>
        <p:cNvGrpSpPr/>
        <p:nvPr/>
      </p:nvGrpSpPr>
      <p:grpSpPr>
        <a:xfrm>
          <a:off x="0" y="0"/>
          <a:ext cx="0" cy="0"/>
          <a:chOff x="0" y="0"/>
          <a:chExt cx="0" cy="0"/>
        </a:xfrm>
      </p:grpSpPr>
      <p:grpSp>
        <p:nvGrpSpPr>
          <p:cNvPr id="721" name="Google Shape;721;p24"/>
          <p:cNvGrpSpPr/>
          <p:nvPr/>
        </p:nvGrpSpPr>
        <p:grpSpPr>
          <a:xfrm>
            <a:off x="8402969" y="-1005272"/>
            <a:ext cx="6450834" cy="11649312"/>
            <a:chOff x="6149980" y="-753973"/>
            <a:chExt cx="4838246" cy="8737202"/>
          </a:xfrm>
        </p:grpSpPr>
        <p:sp>
          <p:nvSpPr>
            <p:cNvPr id="722" name="Google Shape;722;p24"/>
            <p:cNvSpPr/>
            <p:nvPr/>
          </p:nvSpPr>
          <p:spPr>
            <a:xfrm rot="10800000">
              <a:off x="6501374" y="2350375"/>
              <a:ext cx="4486853" cy="2966613"/>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23" name="Google Shape;723;p24"/>
            <p:cNvGrpSpPr/>
            <p:nvPr/>
          </p:nvGrpSpPr>
          <p:grpSpPr>
            <a:xfrm flipH="1">
              <a:off x="7623943" y="2421824"/>
              <a:ext cx="300359" cy="299855"/>
              <a:chOff x="1466575" y="2391250"/>
              <a:chExt cx="59575" cy="59475"/>
            </a:xfrm>
          </p:grpSpPr>
          <p:sp>
            <p:nvSpPr>
              <p:cNvPr id="724" name="Google Shape;724;p24"/>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5" name="Google Shape;725;p24"/>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26" name="Google Shape;726;p24"/>
            <p:cNvGrpSpPr/>
            <p:nvPr/>
          </p:nvGrpSpPr>
          <p:grpSpPr>
            <a:xfrm flipH="1">
              <a:off x="6149980" y="-661273"/>
              <a:ext cx="2817846" cy="4069237"/>
              <a:chOff x="278245" y="-184325"/>
              <a:chExt cx="2358228" cy="3405504"/>
            </a:xfrm>
          </p:grpSpPr>
          <p:grpSp>
            <p:nvGrpSpPr>
              <p:cNvPr id="727" name="Google Shape;727;p24"/>
              <p:cNvGrpSpPr/>
              <p:nvPr/>
            </p:nvGrpSpPr>
            <p:grpSpPr>
              <a:xfrm>
                <a:off x="278245" y="-184325"/>
                <a:ext cx="2358228" cy="3336759"/>
                <a:chOff x="1181475" y="2041825"/>
                <a:chExt cx="620325" cy="877725"/>
              </a:xfrm>
            </p:grpSpPr>
            <p:sp>
              <p:nvSpPr>
                <p:cNvPr id="728" name="Google Shape;728;p24"/>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9" name="Google Shape;729;p24"/>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0" name="Google Shape;730;p2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1" name="Google Shape;731;p24"/>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2" name="Google Shape;732;p2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33" name="Google Shape;733;p2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34" name="Google Shape;734;p24"/>
            <p:cNvSpPr/>
            <p:nvPr/>
          </p:nvSpPr>
          <p:spPr>
            <a:xfrm rot="10800000">
              <a:off x="8012311" y="-753973"/>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35" name="Google Shape;735;p24"/>
            <p:cNvGrpSpPr/>
            <p:nvPr/>
          </p:nvGrpSpPr>
          <p:grpSpPr>
            <a:xfrm>
              <a:off x="7560791" y="3580603"/>
              <a:ext cx="3173104" cy="4402627"/>
              <a:chOff x="2132995" y="960308"/>
              <a:chExt cx="496177" cy="688438"/>
            </a:xfrm>
          </p:grpSpPr>
          <p:sp>
            <p:nvSpPr>
              <p:cNvPr id="736" name="Google Shape;736;p24"/>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7" name="Google Shape;737;p24"/>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8" name="Google Shape;738;p24"/>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9" name="Google Shape;739;p24"/>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0" name="Google Shape;740;p24"/>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741" name="Google Shape;741;p24"/>
          <p:cNvGrpSpPr/>
          <p:nvPr/>
        </p:nvGrpSpPr>
        <p:grpSpPr>
          <a:xfrm>
            <a:off x="-3665387" y="-2727238"/>
            <a:ext cx="8872706" cy="12312305"/>
            <a:chOff x="-2596705" y="-2045480"/>
            <a:chExt cx="6654696" cy="9234460"/>
          </a:xfrm>
        </p:grpSpPr>
        <p:grpSp>
          <p:nvGrpSpPr>
            <p:cNvPr id="742" name="Google Shape;742;p24"/>
            <p:cNvGrpSpPr/>
            <p:nvPr/>
          </p:nvGrpSpPr>
          <p:grpSpPr>
            <a:xfrm flipH="1">
              <a:off x="722369" y="491148"/>
              <a:ext cx="801674" cy="397824"/>
              <a:chOff x="1622300" y="2291700"/>
              <a:chExt cx="118800" cy="58950"/>
            </a:xfrm>
          </p:grpSpPr>
          <p:sp>
            <p:nvSpPr>
              <p:cNvPr id="743" name="Google Shape;743;p24"/>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4" name="Google Shape;744;p24"/>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5" name="Google Shape;745;p24"/>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6" name="Google Shape;746;p24"/>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7" name="Google Shape;747;p24"/>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8" name="Google Shape;748;p24"/>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9" name="Google Shape;749;p24"/>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0" name="Google Shape;750;p24"/>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751" name="Google Shape;751;p24"/>
            <p:cNvSpPr/>
            <p:nvPr/>
          </p:nvSpPr>
          <p:spPr>
            <a:xfrm>
              <a:off x="-2596705" y="-1246603"/>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52" name="Google Shape;752;p24"/>
            <p:cNvGrpSpPr/>
            <p:nvPr/>
          </p:nvGrpSpPr>
          <p:grpSpPr>
            <a:xfrm rot="10800000">
              <a:off x="-1185762" y="-2045480"/>
              <a:ext cx="2901864" cy="4211818"/>
              <a:chOff x="6769513" y="299393"/>
              <a:chExt cx="1308620" cy="1899525"/>
            </a:xfrm>
          </p:grpSpPr>
          <p:sp>
            <p:nvSpPr>
              <p:cNvPr id="753" name="Google Shape;753;p24"/>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4" name="Google Shape;754;p24"/>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5" name="Google Shape;755;p24"/>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6" name="Google Shape;756;p24"/>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7" name="Google Shape;757;p24"/>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8" name="Google Shape;758;p24"/>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59" name="Google Shape;759;p24"/>
            <p:cNvSpPr/>
            <p:nvPr/>
          </p:nvSpPr>
          <p:spPr>
            <a:xfrm rot="10800000">
              <a:off x="1102163" y="4774798"/>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dk2"/>
              </a:solidFill>
              <a:prstDash val="solid"/>
              <a:miter lim="4002"/>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60" name="Google Shape;760;p24"/>
            <p:cNvGrpSpPr/>
            <p:nvPr/>
          </p:nvGrpSpPr>
          <p:grpSpPr>
            <a:xfrm flipH="1">
              <a:off x="-1973878" y="2737381"/>
              <a:ext cx="3265346" cy="3441180"/>
              <a:chOff x="2011428" y="602777"/>
              <a:chExt cx="774292" cy="815987"/>
            </a:xfrm>
          </p:grpSpPr>
          <p:sp>
            <p:nvSpPr>
              <p:cNvPr id="761" name="Google Shape;761;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2" name="Google Shape;762;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3" name="Google Shape;763;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4" name="Google Shape;764;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5" name="Google Shape;765;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6" name="Google Shape;766;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67" name="Google Shape;767;p24"/>
            <p:cNvGrpSpPr/>
            <p:nvPr/>
          </p:nvGrpSpPr>
          <p:grpSpPr>
            <a:xfrm rot="-5400000">
              <a:off x="-1256153" y="3835717"/>
              <a:ext cx="3265346" cy="3441180"/>
              <a:chOff x="2011428" y="602777"/>
              <a:chExt cx="774292" cy="815987"/>
            </a:xfrm>
          </p:grpSpPr>
          <p:sp>
            <p:nvSpPr>
              <p:cNvPr id="768" name="Google Shape;768;p24"/>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9" name="Google Shape;769;p24"/>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0" name="Google Shape;770;p24"/>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1" name="Google Shape;771;p24"/>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2" name="Google Shape;772;p24"/>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3" name="Google Shape;773;p24"/>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774" name="Google Shape;774;p24"/>
          <p:cNvSpPr txBox="1"/>
          <p:nvPr>
            <p:ph type="title"/>
          </p:nvPr>
        </p:nvSpPr>
        <p:spPr>
          <a:xfrm>
            <a:off x="3528000" y="654883"/>
            <a:ext cx="5136000" cy="12972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700"/>
              <a:buNone/>
              <a:defRPr sz="6700"/>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p:txBody>
      </p:sp>
      <p:sp>
        <p:nvSpPr>
          <p:cNvPr id="775" name="Google Shape;775;p24"/>
          <p:cNvSpPr txBox="1"/>
          <p:nvPr>
            <p:ph idx="1" type="subTitle"/>
          </p:nvPr>
        </p:nvSpPr>
        <p:spPr>
          <a:xfrm>
            <a:off x="3528000" y="1876755"/>
            <a:ext cx="5136000" cy="1356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6" name="Google Shape;776;p24"/>
          <p:cNvSpPr txBox="1"/>
          <p:nvPr/>
        </p:nvSpPr>
        <p:spPr>
          <a:xfrm>
            <a:off x="3705800" y="4731343"/>
            <a:ext cx="4780500" cy="8796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400"/>
              </a:spcBef>
              <a:spcAft>
                <a:spcPts val="0"/>
              </a:spcAft>
              <a:buNone/>
            </a:pPr>
            <a:r>
              <a:rPr lang="en-US" sz="1600">
                <a:solidFill>
                  <a:schemeClr val="lt1"/>
                </a:solidFill>
                <a:latin typeface="Roboto"/>
                <a:ea typeface="Roboto"/>
                <a:cs typeface="Roboto"/>
                <a:sym typeface="Roboto"/>
              </a:rPr>
              <a:t>CREDITS: This presentation template was created by </a:t>
            </a:r>
            <a:r>
              <a:rPr b="1" lang="en-US" sz="16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US" sz="1600">
                <a:solidFill>
                  <a:schemeClr val="lt1"/>
                </a:solidFill>
                <a:latin typeface="Roboto"/>
                <a:ea typeface="Roboto"/>
                <a:cs typeface="Roboto"/>
                <a:sym typeface="Roboto"/>
              </a:rPr>
              <a:t>, including icons by </a:t>
            </a:r>
            <a:r>
              <a:rPr b="1" lang="en-US" sz="16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US" sz="1600">
                <a:solidFill>
                  <a:schemeClr val="lt1"/>
                </a:solidFill>
                <a:latin typeface="Roboto"/>
                <a:ea typeface="Roboto"/>
                <a:cs typeface="Roboto"/>
                <a:sym typeface="Roboto"/>
              </a:rPr>
              <a:t>, and infographics &amp; images by </a:t>
            </a:r>
            <a:r>
              <a:rPr b="1" lang="en-US" sz="1600">
                <a:solidFill>
                  <a:schemeClr val="lt1"/>
                </a:solidFill>
                <a:uFill>
                  <a:noFill/>
                </a:uFill>
                <a:latin typeface="Roboto"/>
                <a:ea typeface="Roboto"/>
                <a:cs typeface="Roboto"/>
                <a:sym typeface="Roboto"/>
                <a:hlinkClick r:id="rId4">
                  <a:extLst>
                    <a:ext uri="{A12FA001-AC4F-418D-AE19-62706E023703}">
                      <ahyp:hlinkClr val="tx"/>
                    </a:ext>
                  </a:extLst>
                </a:hlinkClick>
              </a:rPr>
              <a:t>Freepik</a:t>
            </a:r>
            <a:endParaRPr b="1" sz="1600">
              <a:solidFill>
                <a:schemeClr val="l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777" name="Shape 777"/>
        <p:cNvGrpSpPr/>
        <p:nvPr/>
      </p:nvGrpSpPr>
      <p:grpSpPr>
        <a:xfrm>
          <a:off x="0" y="0"/>
          <a:ext cx="0" cy="0"/>
          <a:chOff x="0" y="0"/>
          <a:chExt cx="0" cy="0"/>
        </a:xfrm>
      </p:grpSpPr>
      <p:grpSp>
        <p:nvGrpSpPr>
          <p:cNvPr id="778" name="Google Shape;778;p25"/>
          <p:cNvGrpSpPr/>
          <p:nvPr/>
        </p:nvGrpSpPr>
        <p:grpSpPr>
          <a:xfrm>
            <a:off x="-1728718" y="-827510"/>
            <a:ext cx="4642868" cy="6021689"/>
            <a:chOff x="-1296571" y="-620648"/>
            <a:chExt cx="3482238" cy="4516379"/>
          </a:xfrm>
        </p:grpSpPr>
        <p:sp>
          <p:nvSpPr>
            <p:cNvPr id="779" name="Google Shape;779;p25"/>
            <p:cNvSpPr/>
            <p:nvPr/>
          </p:nvSpPr>
          <p:spPr>
            <a:xfrm>
              <a:off x="-1296571" y="0"/>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3" name="Google Shape;783;p25"/>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4" name="Google Shape;784;p25"/>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5" name="Google Shape;785;p25"/>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6" name="Google Shape;786;p25"/>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87" name="Google Shape;787;p25"/>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788" name="Google Shape;788;p25"/>
          <p:cNvGrpSpPr/>
          <p:nvPr/>
        </p:nvGrpSpPr>
        <p:grpSpPr>
          <a:xfrm>
            <a:off x="6993496" y="-589131"/>
            <a:ext cx="8872706" cy="12506828"/>
            <a:chOff x="5245253" y="-441860"/>
            <a:chExt cx="6654696" cy="9380356"/>
          </a:xfrm>
        </p:grpSpPr>
        <p:sp>
          <p:nvSpPr>
            <p:cNvPr id="789" name="Google Shape;789;p25"/>
            <p:cNvSpPr/>
            <p:nvPr/>
          </p:nvSpPr>
          <p:spPr>
            <a:xfrm flipH="1" rot="10800000">
              <a:off x="5245253" y="1301790"/>
              <a:ext cx="6654696" cy="7636707"/>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2" name="Google Shape;792;p25"/>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3" name="Google Shape;793;p25"/>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4" name="Google Shape;794;p25"/>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5" name="Google Shape;795;p25"/>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6" name="Google Shape;796;p25"/>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97" name="Google Shape;797;p25"/>
            <p:cNvSpPr/>
            <p:nvPr/>
          </p:nvSpPr>
          <p:spPr>
            <a:xfrm flipH="1" rot="10800000">
              <a:off x="8322117" y="3604890"/>
              <a:ext cx="1464987" cy="2586938"/>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8" name="Google Shape;798;p25"/>
            <p:cNvSpPr/>
            <p:nvPr/>
          </p:nvSpPr>
          <p:spPr>
            <a:xfrm flipH="1" rot="10800000">
              <a:off x="8796218" y="3575323"/>
              <a:ext cx="727762" cy="727762"/>
            </a:xfrm>
            <a:custGeom>
              <a:rect b="b" l="l" r="r" t="t"/>
              <a:pathLst>
                <a:path extrusionOk="0" fill="none" h="9936" w="9936">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cap="flat" cmpd="sng" w="19050">
              <a:solidFill>
                <a:schemeClr val="accent3"/>
              </a:solidFill>
              <a:prstDash val="solid"/>
              <a:miter lim="4002"/>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799" name="Shape 799"/>
        <p:cNvGrpSpPr/>
        <p:nvPr/>
      </p:nvGrpSpPr>
      <p:grpSpPr>
        <a:xfrm>
          <a:off x="0" y="0"/>
          <a:ext cx="0" cy="0"/>
          <a:chOff x="0" y="0"/>
          <a:chExt cx="0" cy="0"/>
        </a:xfrm>
      </p:grpSpPr>
      <p:grpSp>
        <p:nvGrpSpPr>
          <p:cNvPr id="800" name="Google Shape;800;p26"/>
          <p:cNvGrpSpPr/>
          <p:nvPr/>
        </p:nvGrpSpPr>
        <p:grpSpPr>
          <a:xfrm flipH="1" rot="10800000">
            <a:off x="10670232" y="-1191282"/>
            <a:ext cx="2132470" cy="2918220"/>
            <a:chOff x="8051125" y="4018221"/>
            <a:chExt cx="1599393" cy="2188720"/>
          </a:xfrm>
        </p:grpSpPr>
        <p:sp>
          <p:nvSpPr>
            <p:cNvPr id="801" name="Google Shape;801;p26"/>
            <p:cNvSpPr/>
            <p:nvPr/>
          </p:nvSpPr>
          <p:spPr>
            <a:xfrm>
              <a:off x="8051125" y="4157250"/>
              <a:ext cx="1311339" cy="1311189"/>
            </a:xfrm>
            <a:custGeom>
              <a:rect b="b" l="l" r="r" t="t"/>
              <a:pathLst>
                <a:path extrusionOk="0" h="8762" w="8763">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4" name="Google Shape;804;p26"/>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805" name="Google Shape;805;p26"/>
          <p:cNvGrpSpPr/>
          <p:nvPr/>
        </p:nvGrpSpPr>
        <p:grpSpPr>
          <a:xfrm>
            <a:off x="-3148879" y="1504129"/>
            <a:ext cx="8429274" cy="9673153"/>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8" name="Google Shape;808;p26"/>
              <p:cNvSpPr/>
              <p:nvPr/>
            </p:nvSpPr>
            <p:spPr>
              <a:xfrm>
                <a:off x="498666" y="3857823"/>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809" name="Google Shape;809;p26"/>
            <p:cNvGrpSpPr/>
            <p:nvPr/>
          </p:nvGrpSpPr>
          <p:grpSpPr>
            <a:xfrm flipH="1" rot="-5400000">
              <a:off x="413271" y="3223016"/>
              <a:ext cx="618213" cy="306426"/>
              <a:chOff x="5989375" y="1843575"/>
              <a:chExt cx="136525" cy="67675"/>
            </a:xfrm>
          </p:grpSpPr>
          <p:sp>
            <p:nvSpPr>
              <p:cNvPr id="810" name="Google Shape;810;p26"/>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1" name="Google Shape;811;p26"/>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2" name="Google Shape;812;p26"/>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3" name="Google Shape;813;p26"/>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4" name="Google Shape;814;p26"/>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5" name="Google Shape;815;p26"/>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6" name="Google Shape;816;p26"/>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7" name="Google Shape;817;p26"/>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818" name="Shape 818"/>
        <p:cNvGrpSpPr/>
        <p:nvPr/>
      </p:nvGrpSpPr>
      <p:grpSpPr>
        <a:xfrm>
          <a:off x="0" y="0"/>
          <a:ext cx="0" cy="0"/>
          <a:chOff x="0" y="0"/>
          <a:chExt cx="0" cy="0"/>
        </a:xfrm>
      </p:grpSpPr>
      <p:sp>
        <p:nvSpPr>
          <p:cNvPr id="819" name="Google Shape;819;p27"/>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20" name="Google Shape;820;p27"/>
          <p:cNvGrpSpPr/>
          <p:nvPr/>
        </p:nvGrpSpPr>
        <p:grpSpPr>
          <a:xfrm>
            <a:off x="0" y="654"/>
            <a:ext cx="6871435" cy="6845694"/>
            <a:chOff x="0" y="75"/>
            <a:chExt cx="5153705" cy="5152950"/>
          </a:xfrm>
        </p:grpSpPr>
        <p:sp>
          <p:nvSpPr>
            <p:cNvPr id="821" name="Google Shape;821;p27"/>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2" name="Google Shape;822;p27"/>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3" name="Google Shape;823;p27"/>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4" name="Google Shape;824;p27"/>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25" name="Google Shape;825;p27"/>
          <p:cNvSpPr txBox="1"/>
          <p:nvPr>
            <p:ph type="ctrTitle"/>
          </p:nvPr>
        </p:nvSpPr>
        <p:spPr>
          <a:xfrm>
            <a:off x="4716200" y="2104533"/>
            <a:ext cx="6690000" cy="2105100"/>
          </a:xfrm>
          <a:prstGeom prst="rect">
            <a:avLst/>
          </a:prstGeom>
        </p:spPr>
        <p:txBody>
          <a:bodyPr anchorCtr="0" anchor="t" bIns="121900" lIns="121900" spcFirstLastPara="1" rIns="121900" wrap="square" tIns="121900">
            <a:noAutofit/>
          </a:bodyPr>
          <a:lstStyle>
            <a:lvl1pPr lvl="0" rtl="0">
              <a:spcBef>
                <a:spcPts val="0"/>
              </a:spcBef>
              <a:spcAft>
                <a:spcPts val="0"/>
              </a:spcAft>
              <a:buSzPts val="5300"/>
              <a:buNone/>
              <a:defRPr sz="5300"/>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p:txBody>
      </p:sp>
      <p:sp>
        <p:nvSpPr>
          <p:cNvPr id="826" name="Google Shape;826;p27"/>
          <p:cNvSpPr txBox="1"/>
          <p:nvPr>
            <p:ph idx="1" type="subTitle"/>
          </p:nvPr>
        </p:nvSpPr>
        <p:spPr>
          <a:xfrm>
            <a:off x="6778600" y="5233233"/>
            <a:ext cx="4627500" cy="6747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20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827" name="Google Shape;827;p27"/>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8" name="Shape 828"/>
        <p:cNvGrpSpPr/>
        <p:nvPr/>
      </p:nvGrpSpPr>
      <p:grpSpPr>
        <a:xfrm>
          <a:off x="0" y="0"/>
          <a:ext cx="0" cy="0"/>
          <a:chOff x="0" y="0"/>
          <a:chExt cx="0" cy="0"/>
        </a:xfrm>
      </p:grpSpPr>
      <p:sp>
        <p:nvSpPr>
          <p:cNvPr id="829" name="Google Shape;829;p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p:txBody>
      </p:sp>
      <p:sp>
        <p:nvSpPr>
          <p:cNvPr id="830" name="Google Shape;830;p2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31" name="Google Shape;831;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2" name="Google Shape;832;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3" name="Google Shape;833;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1" name="Shape 101"/>
        <p:cNvGrpSpPr/>
        <p:nvPr/>
      </p:nvGrpSpPr>
      <p:grpSpPr>
        <a:xfrm>
          <a:off x="0" y="0"/>
          <a:ext cx="0" cy="0"/>
          <a:chOff x="0" y="0"/>
          <a:chExt cx="0" cy="0"/>
        </a:xfrm>
      </p:grpSpPr>
      <p:grpSp>
        <p:nvGrpSpPr>
          <p:cNvPr id="102" name="Google Shape;102;p4"/>
          <p:cNvGrpSpPr/>
          <p:nvPr/>
        </p:nvGrpSpPr>
        <p:grpSpPr>
          <a:xfrm>
            <a:off x="-1146234" y="-881772"/>
            <a:ext cx="3403912" cy="2750508"/>
            <a:chOff x="-859697" y="-661345"/>
            <a:chExt cx="2552998" cy="2062932"/>
          </a:xfrm>
        </p:grpSpPr>
        <p:sp>
          <p:nvSpPr>
            <p:cNvPr id="103" name="Google Shape;103;p4"/>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4" name="Google Shape;104;p4"/>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05" name="Google Shape;105;p4"/>
          <p:cNvGrpSpPr/>
          <p:nvPr/>
        </p:nvGrpSpPr>
        <p:grpSpPr>
          <a:xfrm>
            <a:off x="9624311" y="1402055"/>
            <a:ext cx="5256343" cy="6185480"/>
            <a:chOff x="7276179" y="1051567"/>
            <a:chExt cx="3942356" cy="4639226"/>
          </a:xfrm>
        </p:grpSpPr>
        <p:sp>
          <p:nvSpPr>
            <p:cNvPr id="106" name="Google Shape;106;p4"/>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p4"/>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1" name="Google Shape;111;p4"/>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12" name="Google Shape;112;p4"/>
          <p:cNvSpPr txBox="1"/>
          <p:nvPr>
            <p:ph idx="1" type="body"/>
          </p:nvPr>
        </p:nvSpPr>
        <p:spPr>
          <a:xfrm>
            <a:off x="960000" y="1465267"/>
            <a:ext cx="10272000" cy="4679700"/>
          </a:xfrm>
          <a:prstGeom prst="rect">
            <a:avLst/>
          </a:prstGeom>
        </p:spPr>
        <p:txBody>
          <a:bodyPr anchorCtr="0" anchor="ctr" bIns="121900" lIns="121900" spcFirstLastPara="1" rIns="121900" wrap="square" tIns="121900">
            <a:noAutofit/>
          </a:bodyPr>
          <a:lstStyle>
            <a:lvl1pPr indent="-330200" lvl="0" marL="457200">
              <a:lnSpc>
                <a:spcPct val="100000"/>
              </a:lnSpc>
              <a:spcBef>
                <a:spcPts val="0"/>
              </a:spcBef>
              <a:spcAft>
                <a:spcPts val="0"/>
              </a:spcAft>
              <a:buClr>
                <a:schemeClr val="dk2"/>
              </a:buClr>
              <a:buSzPts val="1600"/>
              <a:buAutoNum type="arabicPeriod"/>
              <a:defRPr sz="1600"/>
            </a:lvl1pPr>
            <a:lvl2pPr indent="-330200" lvl="1" marL="914400">
              <a:lnSpc>
                <a:spcPct val="100000"/>
              </a:lnSpc>
              <a:spcBef>
                <a:spcPts val="0"/>
              </a:spcBef>
              <a:spcAft>
                <a:spcPts val="0"/>
              </a:spcAft>
              <a:buClr>
                <a:srgbClr val="434343"/>
              </a:buClr>
              <a:buSzPts val="1600"/>
              <a:buFont typeface="Roboto Condensed Light"/>
              <a:buAutoNum type="alphaLcPeriod"/>
              <a:defRPr sz="1600"/>
            </a:lvl2pPr>
            <a:lvl3pPr indent="-330200" lvl="2" marL="1371600">
              <a:lnSpc>
                <a:spcPct val="100000"/>
              </a:lnSpc>
              <a:spcBef>
                <a:spcPts val="0"/>
              </a:spcBef>
              <a:spcAft>
                <a:spcPts val="0"/>
              </a:spcAft>
              <a:buClr>
                <a:srgbClr val="434343"/>
              </a:buClr>
              <a:buSzPts val="1600"/>
              <a:buFont typeface="Roboto Condensed Light"/>
              <a:buAutoNum type="romanLcPeriod"/>
              <a:defRPr sz="1600"/>
            </a:lvl3pPr>
            <a:lvl4pPr indent="-330200" lvl="3" marL="1828800">
              <a:lnSpc>
                <a:spcPct val="100000"/>
              </a:lnSpc>
              <a:spcBef>
                <a:spcPts val="0"/>
              </a:spcBef>
              <a:spcAft>
                <a:spcPts val="0"/>
              </a:spcAft>
              <a:buClr>
                <a:srgbClr val="434343"/>
              </a:buClr>
              <a:buSzPts val="1600"/>
              <a:buFont typeface="Roboto Condensed Light"/>
              <a:buAutoNum type="arabicPeriod"/>
              <a:defRPr sz="1600"/>
            </a:lvl4pPr>
            <a:lvl5pPr indent="-330200" lvl="4" marL="2286000">
              <a:lnSpc>
                <a:spcPct val="100000"/>
              </a:lnSpc>
              <a:spcBef>
                <a:spcPts val="0"/>
              </a:spcBef>
              <a:spcAft>
                <a:spcPts val="0"/>
              </a:spcAft>
              <a:buClr>
                <a:srgbClr val="434343"/>
              </a:buClr>
              <a:buSzPts val="1600"/>
              <a:buFont typeface="Roboto Condensed Light"/>
              <a:buAutoNum type="alphaLcPeriod"/>
              <a:defRPr sz="1600"/>
            </a:lvl5pPr>
            <a:lvl6pPr indent="-330200" lvl="5" marL="2743200">
              <a:lnSpc>
                <a:spcPct val="100000"/>
              </a:lnSpc>
              <a:spcBef>
                <a:spcPts val="0"/>
              </a:spcBef>
              <a:spcAft>
                <a:spcPts val="0"/>
              </a:spcAft>
              <a:buClr>
                <a:srgbClr val="434343"/>
              </a:buClr>
              <a:buSzPts val="1600"/>
              <a:buFont typeface="Roboto Condensed Light"/>
              <a:buAutoNum type="romanLcPeriod"/>
              <a:defRPr sz="1600"/>
            </a:lvl6pPr>
            <a:lvl7pPr indent="-330200" lvl="6" marL="3200400">
              <a:lnSpc>
                <a:spcPct val="100000"/>
              </a:lnSpc>
              <a:spcBef>
                <a:spcPts val="0"/>
              </a:spcBef>
              <a:spcAft>
                <a:spcPts val="0"/>
              </a:spcAft>
              <a:buClr>
                <a:srgbClr val="434343"/>
              </a:buClr>
              <a:buSzPts val="1600"/>
              <a:buFont typeface="Roboto Condensed Light"/>
              <a:buAutoNum type="arabicPeriod"/>
              <a:defRPr sz="1600"/>
            </a:lvl7pPr>
            <a:lvl8pPr indent="-330200" lvl="7" marL="3657600">
              <a:lnSpc>
                <a:spcPct val="100000"/>
              </a:lnSpc>
              <a:spcBef>
                <a:spcPts val="0"/>
              </a:spcBef>
              <a:spcAft>
                <a:spcPts val="0"/>
              </a:spcAft>
              <a:buClr>
                <a:srgbClr val="434343"/>
              </a:buClr>
              <a:buSzPts val="1600"/>
              <a:buFont typeface="Roboto Condensed Light"/>
              <a:buAutoNum type="alphaLcPeriod"/>
              <a:defRPr sz="1600"/>
            </a:lvl8pPr>
            <a:lvl9pPr indent="-330200" lvl="8" marL="4114800">
              <a:lnSpc>
                <a:spcPct val="100000"/>
              </a:lnSpc>
              <a:spcBef>
                <a:spcPts val="0"/>
              </a:spcBef>
              <a:spcAft>
                <a:spcPts val="0"/>
              </a:spcAft>
              <a:buClr>
                <a:srgbClr val="434343"/>
              </a:buClr>
              <a:buSzPts val="1600"/>
              <a:buFont typeface="Roboto Condensed Light"/>
              <a:buAutoNum type="romanLcPeriod"/>
              <a:defRPr sz="1600"/>
            </a:lvl9pPr>
          </a:lstStyle>
          <a:p/>
        </p:txBody>
      </p:sp>
      <p:sp>
        <p:nvSpPr>
          <p:cNvPr id="113" name="Google Shape;113;p4"/>
          <p:cNvSpPr txBox="1"/>
          <p:nvPr>
            <p:ph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spcBef>
                <a:spcPts val="0"/>
              </a:spcBef>
              <a:spcAft>
                <a:spcPts val="0"/>
              </a:spcAft>
              <a:buSzPts val="4000"/>
              <a:buFont typeface="Fredoka One"/>
              <a:buNone/>
              <a:defRPr/>
            </a:lvl1pPr>
            <a:lvl2pPr lvl="1" rtl="0" algn="ctr">
              <a:spcBef>
                <a:spcPts val="0"/>
              </a:spcBef>
              <a:spcAft>
                <a:spcPts val="0"/>
              </a:spcAft>
              <a:buSzPts val="4000"/>
              <a:buFont typeface="Fredoka One"/>
              <a:buNone/>
              <a:defRPr sz="4000">
                <a:latin typeface="Fredoka One"/>
                <a:ea typeface="Fredoka One"/>
                <a:cs typeface="Fredoka One"/>
                <a:sym typeface="Fredoka One"/>
              </a:defRPr>
            </a:lvl2pPr>
            <a:lvl3pPr lvl="2" rtl="0" algn="ctr">
              <a:spcBef>
                <a:spcPts val="0"/>
              </a:spcBef>
              <a:spcAft>
                <a:spcPts val="0"/>
              </a:spcAft>
              <a:buSzPts val="4000"/>
              <a:buFont typeface="Fredoka One"/>
              <a:buNone/>
              <a:defRPr sz="4000">
                <a:latin typeface="Fredoka One"/>
                <a:ea typeface="Fredoka One"/>
                <a:cs typeface="Fredoka One"/>
                <a:sym typeface="Fredoka One"/>
              </a:defRPr>
            </a:lvl3pPr>
            <a:lvl4pPr lvl="3" rtl="0" algn="ctr">
              <a:spcBef>
                <a:spcPts val="0"/>
              </a:spcBef>
              <a:spcAft>
                <a:spcPts val="0"/>
              </a:spcAft>
              <a:buSzPts val="4000"/>
              <a:buFont typeface="Fredoka One"/>
              <a:buNone/>
              <a:defRPr sz="4000">
                <a:latin typeface="Fredoka One"/>
                <a:ea typeface="Fredoka One"/>
                <a:cs typeface="Fredoka One"/>
                <a:sym typeface="Fredoka One"/>
              </a:defRPr>
            </a:lvl4pPr>
            <a:lvl5pPr lvl="4" rtl="0" algn="ctr">
              <a:spcBef>
                <a:spcPts val="0"/>
              </a:spcBef>
              <a:spcAft>
                <a:spcPts val="0"/>
              </a:spcAft>
              <a:buSzPts val="4000"/>
              <a:buFont typeface="Fredoka One"/>
              <a:buNone/>
              <a:defRPr sz="4000">
                <a:latin typeface="Fredoka One"/>
                <a:ea typeface="Fredoka One"/>
                <a:cs typeface="Fredoka One"/>
                <a:sym typeface="Fredoka One"/>
              </a:defRPr>
            </a:lvl5pPr>
            <a:lvl6pPr lvl="5" rtl="0" algn="ctr">
              <a:spcBef>
                <a:spcPts val="0"/>
              </a:spcBef>
              <a:spcAft>
                <a:spcPts val="0"/>
              </a:spcAft>
              <a:buSzPts val="4000"/>
              <a:buFont typeface="Fredoka One"/>
              <a:buNone/>
              <a:defRPr sz="4000">
                <a:latin typeface="Fredoka One"/>
                <a:ea typeface="Fredoka One"/>
                <a:cs typeface="Fredoka One"/>
                <a:sym typeface="Fredoka One"/>
              </a:defRPr>
            </a:lvl6pPr>
            <a:lvl7pPr lvl="6" rtl="0" algn="ctr">
              <a:spcBef>
                <a:spcPts val="0"/>
              </a:spcBef>
              <a:spcAft>
                <a:spcPts val="0"/>
              </a:spcAft>
              <a:buSzPts val="4000"/>
              <a:buFont typeface="Fredoka One"/>
              <a:buNone/>
              <a:defRPr sz="4000">
                <a:latin typeface="Fredoka One"/>
                <a:ea typeface="Fredoka One"/>
                <a:cs typeface="Fredoka One"/>
                <a:sym typeface="Fredoka One"/>
              </a:defRPr>
            </a:lvl7pPr>
            <a:lvl8pPr lvl="7" rtl="0" algn="ctr">
              <a:spcBef>
                <a:spcPts val="0"/>
              </a:spcBef>
              <a:spcAft>
                <a:spcPts val="0"/>
              </a:spcAft>
              <a:buSzPts val="4000"/>
              <a:buFont typeface="Fredoka One"/>
              <a:buNone/>
              <a:defRPr sz="4000">
                <a:latin typeface="Fredoka One"/>
                <a:ea typeface="Fredoka One"/>
                <a:cs typeface="Fredoka One"/>
                <a:sym typeface="Fredoka One"/>
              </a:defRPr>
            </a:lvl8pPr>
            <a:lvl9pPr lvl="8" rtl="0" algn="ctr">
              <a:spcBef>
                <a:spcPts val="0"/>
              </a:spcBef>
              <a:spcAft>
                <a:spcPts val="0"/>
              </a:spcAft>
              <a:buSzPts val="4000"/>
              <a:buFont typeface="Fredoka One"/>
              <a:buNone/>
              <a:defRPr sz="4000">
                <a:latin typeface="Fredoka One"/>
                <a:ea typeface="Fredoka One"/>
                <a:cs typeface="Fredoka One"/>
                <a:sym typeface="Fredoka 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4" name="Shape 114"/>
        <p:cNvGrpSpPr/>
        <p:nvPr/>
      </p:nvGrpSpPr>
      <p:grpSpPr>
        <a:xfrm>
          <a:off x="0" y="0"/>
          <a:ext cx="0" cy="0"/>
          <a:chOff x="0" y="0"/>
          <a:chExt cx="0" cy="0"/>
        </a:xfrm>
      </p:grpSpPr>
      <p:grpSp>
        <p:nvGrpSpPr>
          <p:cNvPr id="115" name="Google Shape;115;p5"/>
          <p:cNvGrpSpPr/>
          <p:nvPr/>
        </p:nvGrpSpPr>
        <p:grpSpPr>
          <a:xfrm>
            <a:off x="7157725" y="-3162386"/>
            <a:ext cx="9555415" cy="8580487"/>
            <a:chOff x="5368428" y="-2371849"/>
            <a:chExt cx="7166740" cy="6435526"/>
          </a:xfrm>
        </p:grpSpPr>
        <p:sp>
          <p:nvSpPr>
            <p:cNvPr id="116" name="Google Shape;116;p5"/>
            <p:cNvSpPr/>
            <p:nvPr/>
          </p:nvSpPr>
          <p:spPr>
            <a:xfrm>
              <a:off x="5368428" y="-2371849"/>
              <a:ext cx="7166740" cy="6435526"/>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7" name="Google Shape;117;p5"/>
            <p:cNvGrpSpPr/>
            <p:nvPr/>
          </p:nvGrpSpPr>
          <p:grpSpPr>
            <a:xfrm flipH="1" rot="-5400000">
              <a:off x="8268109" y="1815891"/>
              <a:ext cx="618213" cy="306426"/>
              <a:chOff x="5989375" y="1843575"/>
              <a:chExt cx="136525" cy="67675"/>
            </a:xfrm>
          </p:grpSpPr>
          <p:sp>
            <p:nvSpPr>
              <p:cNvPr id="118" name="Google Shape;118;p5"/>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p5"/>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5"/>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5"/>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p5"/>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5"/>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5"/>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p5"/>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p5"/>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129" name="Google Shape;129;p5"/>
          <p:cNvGrpSpPr/>
          <p:nvPr/>
        </p:nvGrpSpPr>
        <p:grpSpPr>
          <a:xfrm>
            <a:off x="-3339784" y="516773"/>
            <a:ext cx="8429274" cy="10497449"/>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 name="Google Shape;132;p5"/>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 name="Google Shape;133;p5"/>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rect b="b" l="l" r="r" t="t"/>
                  <a:pathLst>
                    <a:path extrusionOk="0" h="45293" w="32508">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 name="Google Shape;137;p5"/>
                <p:cNvSpPr/>
                <p:nvPr/>
              </p:nvSpPr>
              <p:spPr>
                <a:xfrm>
                  <a:off x="8734422" y="271200"/>
                  <a:ext cx="332350" cy="332528"/>
                </a:xfrm>
                <a:custGeom>
                  <a:rect b="b" l="l" r="r" t="t"/>
                  <a:pathLst>
                    <a:path extrusionOk="0" h="5600" w="5597">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8" name="Google Shape;138;p5"/>
                <p:cNvSpPr/>
                <p:nvPr/>
              </p:nvSpPr>
              <p:spPr>
                <a:xfrm>
                  <a:off x="7655072" y="-407632"/>
                  <a:ext cx="81588" cy="81529"/>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 name="Google Shape;139;p5"/>
                <p:cNvSpPr/>
                <p:nvPr/>
              </p:nvSpPr>
              <p:spPr>
                <a:xfrm>
                  <a:off x="9568236" y="2317969"/>
                  <a:ext cx="95364" cy="81766"/>
                </a:xfrm>
                <a:custGeom>
                  <a:rect b="b" l="l" r="r" t="t"/>
                  <a:pathLst>
                    <a:path extrusionOk="0" h="1377" w="1606">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 name="Google Shape;140;p5"/>
                <p:cNvSpPr/>
                <p:nvPr/>
              </p:nvSpPr>
              <p:spPr>
                <a:xfrm>
                  <a:off x="7692897" y="-144282"/>
                  <a:ext cx="497783" cy="292387"/>
                </a:xfrm>
                <a:custGeom>
                  <a:rect b="b" l="l" r="r" t="t"/>
                  <a:pathLst>
                    <a:path extrusionOk="0" h="4924" w="8383">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rect b="b" l="l" r="r" t="t"/>
                  <a:pathLst>
                    <a:path extrusionOk="0" h="82432" w="71832">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 name="Google Shape;143;p5"/>
                <p:cNvSpPr/>
                <p:nvPr/>
              </p:nvSpPr>
              <p:spPr>
                <a:xfrm>
                  <a:off x="-118934" y="3399771"/>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sp>
        <p:nvSpPr>
          <p:cNvPr id="144" name="Google Shape;144;p5"/>
          <p:cNvSpPr txBox="1"/>
          <p:nvPr>
            <p:ph idx="1" type="subTitle"/>
          </p:nvPr>
        </p:nvSpPr>
        <p:spPr>
          <a:xfrm>
            <a:off x="1673050" y="3468772"/>
            <a:ext cx="37023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145" name="Google Shape;145;p5"/>
          <p:cNvSpPr txBox="1"/>
          <p:nvPr>
            <p:ph idx="2" type="subTitle"/>
          </p:nvPr>
        </p:nvSpPr>
        <p:spPr>
          <a:xfrm>
            <a:off x="1673050" y="3963972"/>
            <a:ext cx="3702300" cy="1184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1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6" name="Google Shape;146;p5"/>
          <p:cNvSpPr txBox="1"/>
          <p:nvPr>
            <p:ph idx="3" type="subTitle"/>
          </p:nvPr>
        </p:nvSpPr>
        <p:spPr>
          <a:xfrm>
            <a:off x="6816550" y="3468772"/>
            <a:ext cx="37023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b="1" sz="2900">
                <a:solidFill>
                  <a:schemeClr val="dk2"/>
                </a:solidFill>
                <a:latin typeface="Orbitron"/>
                <a:ea typeface="Orbitron"/>
                <a:cs typeface="Orbitron"/>
                <a:sym typeface="Orbitron"/>
              </a:defRPr>
            </a:lvl1pPr>
            <a:lvl2pPr lvl="1" rtl="0">
              <a:lnSpc>
                <a:spcPct val="100000"/>
              </a:lnSpc>
              <a:spcBef>
                <a:spcPts val="0"/>
              </a:spcBef>
              <a:spcAft>
                <a:spcPts val="0"/>
              </a:spcAft>
              <a:buNone/>
              <a:defRPr b="1" sz="2900">
                <a:solidFill>
                  <a:schemeClr val="dk2"/>
                </a:solidFill>
                <a:latin typeface="Orbitron"/>
                <a:ea typeface="Orbitron"/>
                <a:cs typeface="Orbitron"/>
                <a:sym typeface="Orbitron"/>
              </a:defRPr>
            </a:lvl2pPr>
            <a:lvl3pPr lvl="2" rtl="0">
              <a:lnSpc>
                <a:spcPct val="100000"/>
              </a:lnSpc>
              <a:spcBef>
                <a:spcPts val="0"/>
              </a:spcBef>
              <a:spcAft>
                <a:spcPts val="0"/>
              </a:spcAft>
              <a:buNone/>
              <a:defRPr b="1" sz="2900">
                <a:solidFill>
                  <a:schemeClr val="dk2"/>
                </a:solidFill>
                <a:latin typeface="Orbitron"/>
                <a:ea typeface="Orbitron"/>
                <a:cs typeface="Orbitron"/>
                <a:sym typeface="Orbitron"/>
              </a:defRPr>
            </a:lvl3pPr>
            <a:lvl4pPr lvl="3" rtl="0">
              <a:lnSpc>
                <a:spcPct val="100000"/>
              </a:lnSpc>
              <a:spcBef>
                <a:spcPts val="0"/>
              </a:spcBef>
              <a:spcAft>
                <a:spcPts val="0"/>
              </a:spcAft>
              <a:buNone/>
              <a:defRPr b="1" sz="2900">
                <a:solidFill>
                  <a:schemeClr val="dk2"/>
                </a:solidFill>
                <a:latin typeface="Orbitron"/>
                <a:ea typeface="Orbitron"/>
                <a:cs typeface="Orbitron"/>
                <a:sym typeface="Orbitron"/>
              </a:defRPr>
            </a:lvl4pPr>
            <a:lvl5pPr lvl="4" rtl="0">
              <a:lnSpc>
                <a:spcPct val="100000"/>
              </a:lnSpc>
              <a:spcBef>
                <a:spcPts val="0"/>
              </a:spcBef>
              <a:spcAft>
                <a:spcPts val="0"/>
              </a:spcAft>
              <a:buNone/>
              <a:defRPr b="1" sz="2900">
                <a:solidFill>
                  <a:schemeClr val="dk2"/>
                </a:solidFill>
                <a:latin typeface="Orbitron"/>
                <a:ea typeface="Orbitron"/>
                <a:cs typeface="Orbitron"/>
                <a:sym typeface="Orbitron"/>
              </a:defRPr>
            </a:lvl5pPr>
            <a:lvl6pPr lvl="5" rtl="0">
              <a:lnSpc>
                <a:spcPct val="100000"/>
              </a:lnSpc>
              <a:spcBef>
                <a:spcPts val="0"/>
              </a:spcBef>
              <a:spcAft>
                <a:spcPts val="0"/>
              </a:spcAft>
              <a:buNone/>
              <a:defRPr b="1" sz="2900">
                <a:solidFill>
                  <a:schemeClr val="dk2"/>
                </a:solidFill>
                <a:latin typeface="Orbitron"/>
                <a:ea typeface="Orbitron"/>
                <a:cs typeface="Orbitron"/>
                <a:sym typeface="Orbitron"/>
              </a:defRPr>
            </a:lvl6pPr>
            <a:lvl7pPr lvl="6" rtl="0">
              <a:lnSpc>
                <a:spcPct val="100000"/>
              </a:lnSpc>
              <a:spcBef>
                <a:spcPts val="0"/>
              </a:spcBef>
              <a:spcAft>
                <a:spcPts val="0"/>
              </a:spcAft>
              <a:buNone/>
              <a:defRPr b="1" sz="2900">
                <a:solidFill>
                  <a:schemeClr val="dk2"/>
                </a:solidFill>
                <a:latin typeface="Orbitron"/>
                <a:ea typeface="Orbitron"/>
                <a:cs typeface="Orbitron"/>
                <a:sym typeface="Orbitron"/>
              </a:defRPr>
            </a:lvl7pPr>
            <a:lvl8pPr lvl="7" rtl="0">
              <a:lnSpc>
                <a:spcPct val="100000"/>
              </a:lnSpc>
              <a:spcBef>
                <a:spcPts val="0"/>
              </a:spcBef>
              <a:spcAft>
                <a:spcPts val="0"/>
              </a:spcAft>
              <a:buNone/>
              <a:defRPr b="1" sz="2900">
                <a:solidFill>
                  <a:schemeClr val="dk2"/>
                </a:solidFill>
                <a:latin typeface="Orbitron"/>
                <a:ea typeface="Orbitron"/>
                <a:cs typeface="Orbitron"/>
                <a:sym typeface="Orbitron"/>
              </a:defRPr>
            </a:lvl8pPr>
            <a:lvl9pPr lvl="8" rtl="0">
              <a:lnSpc>
                <a:spcPct val="100000"/>
              </a:lnSpc>
              <a:spcBef>
                <a:spcPts val="0"/>
              </a:spcBef>
              <a:spcAft>
                <a:spcPts val="0"/>
              </a:spcAft>
              <a:buNone/>
              <a:defRPr b="1" sz="2900">
                <a:solidFill>
                  <a:schemeClr val="dk2"/>
                </a:solidFill>
                <a:latin typeface="Orbitron"/>
                <a:ea typeface="Orbitron"/>
                <a:cs typeface="Orbitron"/>
                <a:sym typeface="Orbitron"/>
              </a:defRPr>
            </a:lvl9pPr>
          </a:lstStyle>
          <a:p/>
        </p:txBody>
      </p:sp>
      <p:sp>
        <p:nvSpPr>
          <p:cNvPr id="147" name="Google Shape;147;p5"/>
          <p:cNvSpPr txBox="1"/>
          <p:nvPr>
            <p:ph idx="4" type="subTitle"/>
          </p:nvPr>
        </p:nvSpPr>
        <p:spPr>
          <a:xfrm>
            <a:off x="6816550" y="3963972"/>
            <a:ext cx="3702300" cy="1184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1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48" name="Google Shape;148;p5"/>
          <p:cNvSpPr txBox="1"/>
          <p:nvPr>
            <p:ph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spcBef>
                <a:spcPts val="0"/>
              </a:spcBef>
              <a:spcAft>
                <a:spcPts val="0"/>
              </a:spcAft>
              <a:buClr>
                <a:schemeClr val="dk2"/>
              </a:buClr>
              <a:buSzPts val="4000"/>
              <a:buFont typeface="Fredoka One"/>
              <a:buNone/>
              <a:defRPr/>
            </a:lvl1pPr>
            <a:lvl2pPr lvl="1"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p:txBody>
      </p:sp>
      <p:sp>
        <p:nvSpPr>
          <p:cNvPr id="149" name="Google Shape;149;p5"/>
          <p:cNvSpPr txBox="1"/>
          <p:nvPr>
            <p:ph hasCustomPrompt="1" idx="5" type="title"/>
          </p:nvPr>
        </p:nvSpPr>
        <p:spPr>
          <a:xfrm>
            <a:off x="2933650" y="2692932"/>
            <a:ext cx="11811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150" name="Google Shape;150;p5"/>
          <p:cNvSpPr txBox="1"/>
          <p:nvPr>
            <p:ph hasCustomPrompt="1" idx="6" type="title"/>
          </p:nvPr>
        </p:nvSpPr>
        <p:spPr>
          <a:xfrm>
            <a:off x="8077150" y="2692932"/>
            <a:ext cx="1181100" cy="7032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4000"/>
              <a:buNone/>
              <a:defRPr/>
            </a:lvl1pPr>
            <a:lvl2pPr lvl="1" rtl="0" algn="ctr">
              <a:lnSpc>
                <a:spcPct val="100000"/>
              </a:lnSpc>
              <a:spcBef>
                <a:spcPts val="0"/>
              </a:spcBef>
              <a:spcAft>
                <a:spcPts val="0"/>
              </a:spcAft>
              <a:buClr>
                <a:schemeClr val="dk2"/>
              </a:buClr>
              <a:buSzPts val="4300"/>
              <a:buNone/>
              <a:defRPr sz="4300">
                <a:solidFill>
                  <a:schemeClr val="dk2"/>
                </a:solidFill>
              </a:defRPr>
            </a:lvl2pPr>
            <a:lvl3pPr lvl="2" rtl="0" algn="ctr">
              <a:lnSpc>
                <a:spcPct val="100000"/>
              </a:lnSpc>
              <a:spcBef>
                <a:spcPts val="0"/>
              </a:spcBef>
              <a:spcAft>
                <a:spcPts val="0"/>
              </a:spcAft>
              <a:buClr>
                <a:schemeClr val="dk2"/>
              </a:buClr>
              <a:buSzPts val="4300"/>
              <a:buNone/>
              <a:defRPr sz="4300">
                <a:solidFill>
                  <a:schemeClr val="dk2"/>
                </a:solidFill>
              </a:defRPr>
            </a:lvl3pPr>
            <a:lvl4pPr lvl="3" rtl="0" algn="ctr">
              <a:lnSpc>
                <a:spcPct val="100000"/>
              </a:lnSpc>
              <a:spcBef>
                <a:spcPts val="0"/>
              </a:spcBef>
              <a:spcAft>
                <a:spcPts val="0"/>
              </a:spcAft>
              <a:buClr>
                <a:schemeClr val="dk2"/>
              </a:buClr>
              <a:buSzPts val="4300"/>
              <a:buNone/>
              <a:defRPr sz="4300">
                <a:solidFill>
                  <a:schemeClr val="dk2"/>
                </a:solidFill>
              </a:defRPr>
            </a:lvl4pPr>
            <a:lvl5pPr lvl="4" rtl="0" algn="ctr">
              <a:lnSpc>
                <a:spcPct val="100000"/>
              </a:lnSpc>
              <a:spcBef>
                <a:spcPts val="0"/>
              </a:spcBef>
              <a:spcAft>
                <a:spcPts val="0"/>
              </a:spcAft>
              <a:buClr>
                <a:schemeClr val="dk2"/>
              </a:buClr>
              <a:buSzPts val="4300"/>
              <a:buNone/>
              <a:defRPr sz="4300">
                <a:solidFill>
                  <a:schemeClr val="dk2"/>
                </a:solidFill>
              </a:defRPr>
            </a:lvl5pPr>
            <a:lvl6pPr lvl="5" rtl="0" algn="ctr">
              <a:lnSpc>
                <a:spcPct val="100000"/>
              </a:lnSpc>
              <a:spcBef>
                <a:spcPts val="0"/>
              </a:spcBef>
              <a:spcAft>
                <a:spcPts val="0"/>
              </a:spcAft>
              <a:buClr>
                <a:schemeClr val="dk2"/>
              </a:buClr>
              <a:buSzPts val="4300"/>
              <a:buNone/>
              <a:defRPr sz="4300">
                <a:solidFill>
                  <a:schemeClr val="dk2"/>
                </a:solidFill>
              </a:defRPr>
            </a:lvl6pPr>
            <a:lvl7pPr lvl="6" rtl="0" algn="ctr">
              <a:lnSpc>
                <a:spcPct val="100000"/>
              </a:lnSpc>
              <a:spcBef>
                <a:spcPts val="0"/>
              </a:spcBef>
              <a:spcAft>
                <a:spcPts val="0"/>
              </a:spcAft>
              <a:buClr>
                <a:schemeClr val="dk2"/>
              </a:buClr>
              <a:buSzPts val="4300"/>
              <a:buNone/>
              <a:defRPr sz="4300">
                <a:solidFill>
                  <a:schemeClr val="dk2"/>
                </a:solidFill>
              </a:defRPr>
            </a:lvl7pPr>
            <a:lvl8pPr lvl="7" rtl="0" algn="ctr">
              <a:lnSpc>
                <a:spcPct val="100000"/>
              </a:lnSpc>
              <a:spcBef>
                <a:spcPts val="0"/>
              </a:spcBef>
              <a:spcAft>
                <a:spcPts val="0"/>
              </a:spcAft>
              <a:buClr>
                <a:schemeClr val="dk2"/>
              </a:buClr>
              <a:buSzPts val="4300"/>
              <a:buNone/>
              <a:defRPr sz="4300">
                <a:solidFill>
                  <a:schemeClr val="dk2"/>
                </a:solidFill>
              </a:defRPr>
            </a:lvl8pPr>
            <a:lvl9pPr lvl="8" rtl="0" algn="ctr">
              <a:lnSpc>
                <a:spcPct val="100000"/>
              </a:lnSpc>
              <a:spcBef>
                <a:spcPts val="0"/>
              </a:spcBef>
              <a:spcAft>
                <a:spcPts val="0"/>
              </a:spcAft>
              <a:buClr>
                <a:schemeClr val="dk2"/>
              </a:buClr>
              <a:buSzPts val="4300"/>
              <a:buNone/>
              <a:defRPr sz="43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grpSp>
        <p:nvGrpSpPr>
          <p:cNvPr id="152" name="Google Shape;152;p6"/>
          <p:cNvGrpSpPr/>
          <p:nvPr/>
        </p:nvGrpSpPr>
        <p:grpSpPr>
          <a:xfrm>
            <a:off x="-1146234" y="-881772"/>
            <a:ext cx="3403912" cy="2750508"/>
            <a:chOff x="-859697" y="-661345"/>
            <a:chExt cx="2552998" cy="2062932"/>
          </a:xfrm>
        </p:grpSpPr>
        <p:sp>
          <p:nvSpPr>
            <p:cNvPr id="153" name="Google Shape;153;p6"/>
            <p:cNvSpPr/>
            <p:nvPr/>
          </p:nvSpPr>
          <p:spPr>
            <a:xfrm>
              <a:off x="-859697" y="-661345"/>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p6"/>
            <p:cNvSpPr/>
            <p:nvPr/>
          </p:nvSpPr>
          <p:spPr>
            <a:xfrm>
              <a:off x="-107627" y="-466741"/>
              <a:ext cx="1226141" cy="1868328"/>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5" name="Google Shape;155;p6"/>
          <p:cNvGrpSpPr/>
          <p:nvPr/>
        </p:nvGrpSpPr>
        <p:grpSpPr>
          <a:xfrm>
            <a:off x="9624311" y="1605255"/>
            <a:ext cx="5256343" cy="6185480"/>
            <a:chOff x="7276179" y="1051567"/>
            <a:chExt cx="3942356" cy="4639226"/>
          </a:xfrm>
        </p:grpSpPr>
        <p:sp>
          <p:nvSpPr>
            <p:cNvPr id="156" name="Google Shape;156;p6"/>
            <p:cNvSpPr/>
            <p:nvPr/>
          </p:nvSpPr>
          <p:spPr>
            <a:xfrm>
              <a:off x="7276179" y="3686213"/>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p6"/>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1" name="Google Shape;161;p6"/>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62" name="Google Shape;162;p6"/>
          <p:cNvSpPr txBox="1"/>
          <p:nvPr>
            <p:ph type="title"/>
          </p:nvPr>
        </p:nvSpPr>
        <p:spPr>
          <a:xfrm>
            <a:off x="960000" y="516800"/>
            <a:ext cx="10272000" cy="789600"/>
          </a:xfrm>
          <a:prstGeom prst="rect">
            <a:avLst/>
          </a:prstGeom>
          <a:noFill/>
        </p:spPr>
        <p:txBody>
          <a:bodyPr anchorCtr="0" anchor="t" bIns="121900" lIns="121900" spcFirstLastPara="1" rIns="121900" wrap="square" tIns="121900">
            <a:noAutofit/>
          </a:bodyPr>
          <a:lstStyle>
            <a:lvl1pPr lvl="0" rtl="0">
              <a:spcBef>
                <a:spcPts val="0"/>
              </a:spcBef>
              <a:spcAft>
                <a:spcPts val="0"/>
              </a:spcAft>
              <a:buSzPts val="4000"/>
              <a:buFont typeface="Fredoka One"/>
              <a:buNone/>
              <a:defRPr/>
            </a:lvl1pPr>
            <a:lvl2pPr lvl="1" rtl="0" algn="ctr">
              <a:spcBef>
                <a:spcPts val="0"/>
              </a:spcBef>
              <a:spcAft>
                <a:spcPts val="0"/>
              </a:spcAft>
              <a:buSzPts val="4000"/>
              <a:buFont typeface="Fredoka One"/>
              <a:buNone/>
              <a:defRPr sz="4000">
                <a:latin typeface="Fredoka One"/>
                <a:ea typeface="Fredoka One"/>
                <a:cs typeface="Fredoka One"/>
                <a:sym typeface="Fredoka One"/>
              </a:defRPr>
            </a:lvl2pPr>
            <a:lvl3pPr lvl="2" rtl="0" algn="ctr">
              <a:spcBef>
                <a:spcPts val="0"/>
              </a:spcBef>
              <a:spcAft>
                <a:spcPts val="0"/>
              </a:spcAft>
              <a:buSzPts val="4000"/>
              <a:buFont typeface="Fredoka One"/>
              <a:buNone/>
              <a:defRPr sz="4000">
                <a:latin typeface="Fredoka One"/>
                <a:ea typeface="Fredoka One"/>
                <a:cs typeface="Fredoka One"/>
                <a:sym typeface="Fredoka One"/>
              </a:defRPr>
            </a:lvl3pPr>
            <a:lvl4pPr lvl="3" rtl="0" algn="ctr">
              <a:spcBef>
                <a:spcPts val="0"/>
              </a:spcBef>
              <a:spcAft>
                <a:spcPts val="0"/>
              </a:spcAft>
              <a:buSzPts val="4000"/>
              <a:buFont typeface="Fredoka One"/>
              <a:buNone/>
              <a:defRPr sz="4000">
                <a:latin typeface="Fredoka One"/>
                <a:ea typeface="Fredoka One"/>
                <a:cs typeface="Fredoka One"/>
                <a:sym typeface="Fredoka One"/>
              </a:defRPr>
            </a:lvl4pPr>
            <a:lvl5pPr lvl="4" rtl="0" algn="ctr">
              <a:spcBef>
                <a:spcPts val="0"/>
              </a:spcBef>
              <a:spcAft>
                <a:spcPts val="0"/>
              </a:spcAft>
              <a:buSzPts val="4000"/>
              <a:buFont typeface="Fredoka One"/>
              <a:buNone/>
              <a:defRPr sz="4000">
                <a:latin typeface="Fredoka One"/>
                <a:ea typeface="Fredoka One"/>
                <a:cs typeface="Fredoka One"/>
                <a:sym typeface="Fredoka One"/>
              </a:defRPr>
            </a:lvl5pPr>
            <a:lvl6pPr lvl="5" rtl="0" algn="ctr">
              <a:spcBef>
                <a:spcPts val="0"/>
              </a:spcBef>
              <a:spcAft>
                <a:spcPts val="0"/>
              </a:spcAft>
              <a:buSzPts val="4000"/>
              <a:buFont typeface="Fredoka One"/>
              <a:buNone/>
              <a:defRPr sz="4000">
                <a:latin typeface="Fredoka One"/>
                <a:ea typeface="Fredoka One"/>
                <a:cs typeface="Fredoka One"/>
                <a:sym typeface="Fredoka One"/>
              </a:defRPr>
            </a:lvl6pPr>
            <a:lvl7pPr lvl="6" rtl="0" algn="ctr">
              <a:spcBef>
                <a:spcPts val="0"/>
              </a:spcBef>
              <a:spcAft>
                <a:spcPts val="0"/>
              </a:spcAft>
              <a:buSzPts val="4000"/>
              <a:buFont typeface="Fredoka One"/>
              <a:buNone/>
              <a:defRPr sz="4000">
                <a:latin typeface="Fredoka One"/>
                <a:ea typeface="Fredoka One"/>
                <a:cs typeface="Fredoka One"/>
                <a:sym typeface="Fredoka One"/>
              </a:defRPr>
            </a:lvl7pPr>
            <a:lvl8pPr lvl="7" rtl="0" algn="ctr">
              <a:spcBef>
                <a:spcPts val="0"/>
              </a:spcBef>
              <a:spcAft>
                <a:spcPts val="0"/>
              </a:spcAft>
              <a:buSzPts val="4000"/>
              <a:buFont typeface="Fredoka One"/>
              <a:buNone/>
              <a:defRPr sz="4000">
                <a:latin typeface="Fredoka One"/>
                <a:ea typeface="Fredoka One"/>
                <a:cs typeface="Fredoka One"/>
                <a:sym typeface="Fredoka One"/>
              </a:defRPr>
            </a:lvl8pPr>
            <a:lvl9pPr lvl="8" rtl="0" algn="ctr">
              <a:spcBef>
                <a:spcPts val="0"/>
              </a:spcBef>
              <a:spcAft>
                <a:spcPts val="0"/>
              </a:spcAft>
              <a:buSzPts val="4000"/>
              <a:buFont typeface="Fredoka One"/>
              <a:buNone/>
              <a:defRPr sz="4000">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3" name="Shape 163"/>
        <p:cNvGrpSpPr/>
        <p:nvPr/>
      </p:nvGrpSpPr>
      <p:grpSpPr>
        <a:xfrm>
          <a:off x="0" y="0"/>
          <a:ext cx="0" cy="0"/>
          <a:chOff x="0" y="0"/>
          <a:chExt cx="0" cy="0"/>
        </a:xfrm>
      </p:grpSpPr>
      <p:grpSp>
        <p:nvGrpSpPr>
          <p:cNvPr id="164" name="Google Shape;164;p7"/>
          <p:cNvGrpSpPr/>
          <p:nvPr/>
        </p:nvGrpSpPr>
        <p:grpSpPr>
          <a:xfrm>
            <a:off x="-1450732" y="-1333636"/>
            <a:ext cx="5071527" cy="6021689"/>
            <a:chOff x="-1060422" y="-1000252"/>
            <a:chExt cx="3803740" cy="4516379"/>
          </a:xfrm>
        </p:grpSpPr>
        <p:sp>
          <p:nvSpPr>
            <p:cNvPr id="165" name="Google Shape;165;p7"/>
            <p:cNvSpPr/>
            <p:nvPr/>
          </p:nvSpPr>
          <p:spPr>
            <a:xfrm>
              <a:off x="-1060422" y="-8"/>
              <a:ext cx="2552998" cy="1507261"/>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rect b="b" l="l" r="r" t="t"/>
                <a:pathLst>
                  <a:path extrusionOk="0" h="2379" w="377">
                    <a:moveTo>
                      <a:pt x="0" y="1"/>
                    </a:moveTo>
                    <a:lnTo>
                      <a:pt x="0" y="2379"/>
                    </a:lnTo>
                    <a:lnTo>
                      <a:pt x="377" y="2379"/>
                    </a:lnTo>
                    <a:lnTo>
                      <a:pt x="377"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p7"/>
              <p:cNvSpPr/>
              <p:nvPr/>
            </p:nvSpPr>
            <p:spPr>
              <a:xfrm>
                <a:off x="1466575" y="2416275"/>
                <a:ext cx="59575" cy="9425"/>
              </a:xfrm>
              <a:custGeom>
                <a:rect b="b" l="l" r="r" t="t"/>
                <a:pathLst>
                  <a:path extrusionOk="0" h="377" w="2383">
                    <a:moveTo>
                      <a:pt x="1" y="1"/>
                    </a:moveTo>
                    <a:lnTo>
                      <a:pt x="1" y="377"/>
                    </a:lnTo>
                    <a:lnTo>
                      <a:pt x="2382" y="377"/>
                    </a:lnTo>
                    <a:lnTo>
                      <a:pt x="238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rect b="b" l="l" r="r" t="t"/>
                  <a:pathLst>
                    <a:path extrusionOk="0" h="4780" w="4781">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p7"/>
                <p:cNvSpPr/>
                <p:nvPr/>
              </p:nvSpPr>
              <p:spPr>
                <a:xfrm>
                  <a:off x="1767500" y="2041825"/>
                  <a:ext cx="34300" cy="29425"/>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p7"/>
                <p:cNvSpPr/>
                <p:nvPr/>
              </p:nvSpPr>
              <p:spPr>
                <a:xfrm>
                  <a:off x="1181475" y="2060725"/>
                  <a:ext cx="600250" cy="858825"/>
                </a:xfrm>
                <a:custGeom>
                  <a:rect b="b" l="l" r="r" t="t"/>
                  <a:pathLst>
                    <a:path extrusionOk="0" h="34353" w="2401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4" name="Google Shape;174;p7"/>
                <p:cNvSpPr/>
                <p:nvPr/>
              </p:nvSpPr>
              <p:spPr>
                <a:xfrm>
                  <a:off x="1260925" y="2268575"/>
                  <a:ext cx="243200" cy="370575"/>
                </a:xfrm>
                <a:custGeom>
                  <a:rect b="b" l="l" r="r" t="t"/>
                  <a:pathLst>
                    <a:path extrusionOk="0" h="14823" w="9728">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p7"/>
                <p:cNvSpPr/>
                <p:nvPr/>
              </p:nvSpPr>
              <p:spPr>
                <a:xfrm>
                  <a:off x="1194400" y="2571875"/>
                  <a:ext cx="129400" cy="204375"/>
                </a:xfrm>
                <a:custGeom>
                  <a:rect b="b" l="l" r="r" t="t"/>
                  <a:pathLst>
                    <a:path extrusionOk="0" h="8175" w="5176">
                      <a:moveTo>
                        <a:pt x="0" y="1"/>
                      </a:moveTo>
                      <a:lnTo>
                        <a:pt x="0" y="3087"/>
                      </a:lnTo>
                      <a:lnTo>
                        <a:pt x="5088" y="8175"/>
                      </a:lnTo>
                      <a:lnTo>
                        <a:pt x="5176" y="8087"/>
                      </a:lnTo>
                      <a:lnTo>
                        <a:pt x="124" y="3035"/>
                      </a:lnTo>
                      <a:lnTo>
                        <a:pt x="12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6" name="Google Shape;176;p7"/>
              <p:cNvSpPr/>
              <p:nvPr/>
            </p:nvSpPr>
            <p:spPr>
              <a:xfrm>
                <a:off x="336260" y="3109317"/>
                <a:ext cx="130395" cy="111862"/>
              </a:xfrm>
              <a:custGeom>
                <a:rect b="b" l="l" r="r" t="t"/>
                <a:pathLst>
                  <a:path extrusionOk="0" h="1177" w="1372">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177" name="Google Shape;177;p7"/>
          <p:cNvGrpSpPr/>
          <p:nvPr/>
        </p:nvGrpSpPr>
        <p:grpSpPr>
          <a:xfrm>
            <a:off x="354362" y="5831684"/>
            <a:ext cx="5741489" cy="3955771"/>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rect b="b" l="l" r="r" t="t"/>
                <a:pathLst>
                  <a:path extrusionOk="0" h="713" w="718">
                    <a:moveTo>
                      <a:pt x="101" y="0"/>
                    </a:moveTo>
                    <a:lnTo>
                      <a:pt x="1" y="96"/>
                    </a:lnTo>
                    <a:lnTo>
                      <a:pt x="621" y="713"/>
                    </a:lnTo>
                    <a:lnTo>
                      <a:pt x="717" y="617"/>
                    </a:lnTo>
                    <a:lnTo>
                      <a:pt x="10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p7"/>
              <p:cNvSpPr/>
              <p:nvPr/>
            </p:nvSpPr>
            <p:spPr>
              <a:xfrm>
                <a:off x="1672825" y="2291700"/>
                <a:ext cx="17950" cy="17925"/>
              </a:xfrm>
              <a:custGeom>
                <a:rect b="b" l="l" r="r" t="t"/>
                <a:pathLst>
                  <a:path extrusionOk="0" h="717" w="718">
                    <a:moveTo>
                      <a:pt x="621" y="0"/>
                    </a:moveTo>
                    <a:lnTo>
                      <a:pt x="1" y="621"/>
                    </a:lnTo>
                    <a:lnTo>
                      <a:pt x="101" y="717"/>
                    </a:lnTo>
                    <a:lnTo>
                      <a:pt x="717" y="100"/>
                    </a:lnTo>
                    <a:lnTo>
                      <a:pt x="62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7"/>
              <p:cNvSpPr/>
              <p:nvPr/>
            </p:nvSpPr>
            <p:spPr>
              <a:xfrm>
                <a:off x="1723150" y="2291700"/>
                <a:ext cx="17950" cy="17925"/>
              </a:xfrm>
              <a:custGeom>
                <a:rect b="b" l="l" r="r" t="t"/>
                <a:pathLst>
                  <a:path extrusionOk="0" h="717" w="718">
                    <a:moveTo>
                      <a:pt x="97" y="0"/>
                    </a:moveTo>
                    <a:lnTo>
                      <a:pt x="1" y="100"/>
                    </a:lnTo>
                    <a:lnTo>
                      <a:pt x="617" y="717"/>
                    </a:lnTo>
                    <a:lnTo>
                      <a:pt x="718" y="621"/>
                    </a:lnTo>
                    <a:lnTo>
                      <a:pt x="9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p7"/>
              <p:cNvSpPr/>
              <p:nvPr/>
            </p:nvSpPr>
            <p:spPr>
              <a:xfrm>
                <a:off x="1723150" y="2291700"/>
                <a:ext cx="17950" cy="17925"/>
              </a:xfrm>
              <a:custGeom>
                <a:rect b="b" l="l" r="r" t="t"/>
                <a:pathLst>
                  <a:path extrusionOk="0" h="717" w="718">
                    <a:moveTo>
                      <a:pt x="617" y="0"/>
                    </a:moveTo>
                    <a:lnTo>
                      <a:pt x="1" y="621"/>
                    </a:lnTo>
                    <a:lnTo>
                      <a:pt x="101" y="717"/>
                    </a:lnTo>
                    <a:lnTo>
                      <a:pt x="718" y="100"/>
                    </a:lnTo>
                    <a:lnTo>
                      <a:pt x="6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7"/>
              <p:cNvSpPr/>
              <p:nvPr/>
            </p:nvSpPr>
            <p:spPr>
              <a:xfrm>
                <a:off x="1622300" y="2332725"/>
                <a:ext cx="17825" cy="17925"/>
              </a:xfrm>
              <a:custGeom>
                <a:rect b="b" l="l" r="r" t="t"/>
                <a:pathLst>
                  <a:path extrusionOk="0" h="717" w="713">
                    <a:moveTo>
                      <a:pt x="96" y="0"/>
                    </a:moveTo>
                    <a:lnTo>
                      <a:pt x="0" y="96"/>
                    </a:lnTo>
                    <a:lnTo>
                      <a:pt x="617" y="717"/>
                    </a:lnTo>
                    <a:lnTo>
                      <a:pt x="713" y="617"/>
                    </a:lnTo>
                    <a:lnTo>
                      <a:pt x="96"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p7"/>
              <p:cNvSpPr/>
              <p:nvPr/>
            </p:nvSpPr>
            <p:spPr>
              <a:xfrm>
                <a:off x="1622300" y="2332725"/>
                <a:ext cx="17825" cy="17925"/>
              </a:xfrm>
              <a:custGeom>
                <a:rect b="b" l="l" r="r" t="t"/>
                <a:pathLst>
                  <a:path extrusionOk="0" h="717" w="713">
                    <a:moveTo>
                      <a:pt x="617" y="0"/>
                    </a:moveTo>
                    <a:lnTo>
                      <a:pt x="0" y="617"/>
                    </a:lnTo>
                    <a:lnTo>
                      <a:pt x="96" y="717"/>
                    </a:lnTo>
                    <a:lnTo>
                      <a:pt x="713" y="96"/>
                    </a:lnTo>
                    <a:lnTo>
                      <a:pt x="6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p7"/>
              <p:cNvSpPr/>
              <p:nvPr/>
            </p:nvSpPr>
            <p:spPr>
              <a:xfrm>
                <a:off x="1672525" y="2332625"/>
                <a:ext cx="17950" cy="17925"/>
              </a:xfrm>
              <a:custGeom>
                <a:rect b="b" l="l" r="r" t="t"/>
                <a:pathLst>
                  <a:path extrusionOk="0" h="717" w="718">
                    <a:moveTo>
                      <a:pt x="101" y="0"/>
                    </a:moveTo>
                    <a:lnTo>
                      <a:pt x="1" y="100"/>
                    </a:lnTo>
                    <a:lnTo>
                      <a:pt x="621" y="717"/>
                    </a:lnTo>
                    <a:lnTo>
                      <a:pt x="717" y="621"/>
                    </a:lnTo>
                    <a:lnTo>
                      <a:pt x="10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7"/>
              <p:cNvSpPr/>
              <p:nvPr/>
            </p:nvSpPr>
            <p:spPr>
              <a:xfrm>
                <a:off x="1672525" y="2332725"/>
                <a:ext cx="17950" cy="17925"/>
              </a:xfrm>
              <a:custGeom>
                <a:rect b="b" l="l" r="r" t="t"/>
                <a:pathLst>
                  <a:path extrusionOk="0" h="717" w="718">
                    <a:moveTo>
                      <a:pt x="621" y="0"/>
                    </a:moveTo>
                    <a:lnTo>
                      <a:pt x="1" y="617"/>
                    </a:lnTo>
                    <a:lnTo>
                      <a:pt x="101" y="717"/>
                    </a:lnTo>
                    <a:lnTo>
                      <a:pt x="717" y="96"/>
                    </a:lnTo>
                    <a:lnTo>
                      <a:pt x="621"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187" name="Google Shape;187;p7"/>
            <p:cNvGrpSpPr/>
            <p:nvPr/>
          </p:nvGrpSpPr>
          <p:grpSpPr>
            <a:xfrm flipH="1" rot="5400000">
              <a:off x="963093" y="3704212"/>
              <a:ext cx="2966902" cy="4306224"/>
              <a:chOff x="6769513" y="299393"/>
              <a:chExt cx="1308620" cy="1899525"/>
            </a:xfrm>
          </p:grpSpPr>
          <p:sp>
            <p:nvSpPr>
              <p:cNvPr id="188" name="Google Shape;188;p7"/>
              <p:cNvSpPr/>
              <p:nvPr/>
            </p:nvSpPr>
            <p:spPr>
              <a:xfrm>
                <a:off x="7817889" y="1007055"/>
                <a:ext cx="252070" cy="252070"/>
              </a:xfrm>
              <a:custGeom>
                <a:rect b="b" l="l" r="r" t="t"/>
                <a:pathLst>
                  <a:path extrusionOk="0" h="4564" w="4564">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 name="Google Shape;189;p7"/>
              <p:cNvSpPr/>
              <p:nvPr/>
            </p:nvSpPr>
            <p:spPr>
              <a:xfrm>
                <a:off x="7983027" y="2137006"/>
                <a:ext cx="72351" cy="61913"/>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7"/>
              <p:cNvSpPr/>
              <p:nvPr/>
            </p:nvSpPr>
            <p:spPr>
              <a:xfrm>
                <a:off x="6769513" y="299393"/>
                <a:ext cx="61968" cy="61747"/>
              </a:xfrm>
              <a:custGeom>
                <a:rect b="b" l="l" r="r" t="t"/>
                <a:pathLst>
                  <a:path extrusionOk="0" h="1118" w="1122">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7"/>
              <p:cNvSpPr/>
              <p:nvPr/>
            </p:nvSpPr>
            <p:spPr>
              <a:xfrm>
                <a:off x="6811985" y="339214"/>
                <a:ext cx="1266148" cy="1811765"/>
              </a:xfrm>
              <a:custGeom>
                <a:rect b="b" l="l" r="r" t="t"/>
                <a:pathLst>
                  <a:path extrusionOk="0" h="32804" w="22925">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7"/>
              <p:cNvSpPr/>
              <p:nvPr/>
            </p:nvSpPr>
            <p:spPr>
              <a:xfrm>
                <a:off x="7397589" y="777575"/>
                <a:ext cx="512976" cy="781781"/>
              </a:xfrm>
              <a:custGeom>
                <a:rect b="b" l="l" r="r" t="t"/>
                <a:pathLst>
                  <a:path extrusionOk="0" h="14155" w="9288">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p7"/>
              <p:cNvSpPr/>
              <p:nvPr/>
            </p:nvSpPr>
            <p:spPr>
              <a:xfrm>
                <a:off x="7777847" y="1417359"/>
                <a:ext cx="273112" cy="431181"/>
              </a:xfrm>
              <a:custGeom>
                <a:rect b="b" l="l" r="r" t="t"/>
                <a:pathLst>
                  <a:path extrusionOk="0" h="7807" w="4945">
                    <a:moveTo>
                      <a:pt x="4824" y="1"/>
                    </a:moveTo>
                    <a:lnTo>
                      <a:pt x="4824" y="2899"/>
                    </a:lnTo>
                    <a:lnTo>
                      <a:pt x="1" y="7722"/>
                    </a:lnTo>
                    <a:lnTo>
                      <a:pt x="85" y="7806"/>
                    </a:lnTo>
                    <a:lnTo>
                      <a:pt x="4944" y="2951"/>
                    </a:lnTo>
                    <a:lnTo>
                      <a:pt x="494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94" name="Google Shape;194;p7"/>
          <p:cNvSpPr txBox="1"/>
          <p:nvPr>
            <p:ph type="title"/>
          </p:nvPr>
        </p:nvSpPr>
        <p:spPr>
          <a:xfrm>
            <a:off x="1260588" y="1765171"/>
            <a:ext cx="4590000" cy="1908300"/>
          </a:xfrm>
          <a:prstGeom prst="rect">
            <a:avLst/>
          </a:prstGeom>
        </p:spPr>
        <p:txBody>
          <a:bodyPr anchorCtr="0" anchor="ctr" bIns="121900" lIns="121900" spcFirstLastPara="1" rIns="121900" wrap="square" tIns="121900">
            <a:noAutofit/>
          </a:bodyPr>
          <a:lstStyle>
            <a:lvl1pPr lvl="0" rtl="0" algn="l">
              <a:spcBef>
                <a:spcPts val="0"/>
              </a:spcBef>
              <a:spcAft>
                <a:spcPts val="0"/>
              </a:spcAft>
              <a:buSzPts val="4000"/>
              <a:buNone/>
              <a:defRPr/>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195" name="Google Shape;195;p7"/>
          <p:cNvSpPr txBox="1"/>
          <p:nvPr>
            <p:ph idx="1" type="subTitle"/>
          </p:nvPr>
        </p:nvSpPr>
        <p:spPr>
          <a:xfrm>
            <a:off x="1260600" y="3667638"/>
            <a:ext cx="4590000" cy="14349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6" name="Shape 196"/>
        <p:cNvGrpSpPr/>
        <p:nvPr/>
      </p:nvGrpSpPr>
      <p:grpSpPr>
        <a:xfrm>
          <a:off x="0" y="0"/>
          <a:ext cx="0" cy="0"/>
          <a:chOff x="0" y="0"/>
          <a:chExt cx="0" cy="0"/>
        </a:xfrm>
      </p:grpSpPr>
      <p:grpSp>
        <p:nvGrpSpPr>
          <p:cNvPr id="197" name="Google Shape;197;p8"/>
          <p:cNvGrpSpPr/>
          <p:nvPr/>
        </p:nvGrpSpPr>
        <p:grpSpPr>
          <a:xfrm>
            <a:off x="-2530337" y="-752167"/>
            <a:ext cx="16183097" cy="10502785"/>
            <a:chOff x="-1897800" y="-564139"/>
            <a:chExt cx="12137626" cy="7877286"/>
          </a:xfrm>
        </p:grpSpPr>
        <p:sp>
          <p:nvSpPr>
            <p:cNvPr id="198" name="Google Shape;198;p8"/>
            <p:cNvSpPr/>
            <p:nvPr/>
          </p:nvSpPr>
          <p:spPr>
            <a:xfrm flipH="1">
              <a:off x="6899664" y="-444798"/>
              <a:ext cx="3031826" cy="2004580"/>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 name="Google Shape;199;p8"/>
            <p:cNvSpPr/>
            <p:nvPr/>
          </p:nvSpPr>
          <p:spPr>
            <a:xfrm>
              <a:off x="-1897800" y="1636082"/>
              <a:ext cx="6322101" cy="5677064"/>
            </a:xfrm>
            <a:custGeom>
              <a:rect b="b" l="l" r="r" t="t"/>
              <a:pathLst>
                <a:path extrusionOk="0" h="64222" w="71519">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rect b="b" l="l" r="r" t="t"/>
                <a:pathLst>
                  <a:path extrusionOk="0" h="822" w="821">
                    <a:moveTo>
                      <a:pt x="709" y="0"/>
                    </a:moveTo>
                    <a:lnTo>
                      <a:pt x="0" y="709"/>
                    </a:lnTo>
                    <a:lnTo>
                      <a:pt x="112" y="821"/>
                    </a:lnTo>
                    <a:lnTo>
                      <a:pt x="821" y="113"/>
                    </a:lnTo>
                    <a:lnTo>
                      <a:pt x="70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 name="Google Shape;202;p8"/>
              <p:cNvSpPr/>
              <p:nvPr/>
            </p:nvSpPr>
            <p:spPr>
              <a:xfrm>
                <a:off x="6047225" y="1843575"/>
                <a:ext cx="20525" cy="20550"/>
              </a:xfrm>
              <a:custGeom>
                <a:rect b="b" l="l" r="r" t="t"/>
                <a:pathLst>
                  <a:path extrusionOk="0" h="822" w="821">
                    <a:moveTo>
                      <a:pt x="112" y="0"/>
                    </a:moveTo>
                    <a:lnTo>
                      <a:pt x="0" y="113"/>
                    </a:lnTo>
                    <a:lnTo>
                      <a:pt x="709" y="821"/>
                    </a:lnTo>
                    <a:lnTo>
                      <a:pt x="821" y="709"/>
                    </a:lnTo>
                    <a:lnTo>
                      <a:pt x="112"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 name="Google Shape;203;p8"/>
              <p:cNvSpPr/>
              <p:nvPr/>
            </p:nvSpPr>
            <p:spPr>
              <a:xfrm>
                <a:off x="5989475" y="1843675"/>
                <a:ext cx="20650" cy="20550"/>
              </a:xfrm>
              <a:custGeom>
                <a:rect b="b" l="l" r="r" t="t"/>
                <a:pathLst>
                  <a:path extrusionOk="0" h="822" w="826">
                    <a:moveTo>
                      <a:pt x="713" y="0"/>
                    </a:moveTo>
                    <a:lnTo>
                      <a:pt x="1" y="709"/>
                    </a:lnTo>
                    <a:lnTo>
                      <a:pt x="113" y="821"/>
                    </a:lnTo>
                    <a:lnTo>
                      <a:pt x="825" y="113"/>
                    </a:lnTo>
                    <a:lnTo>
                      <a:pt x="713"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p8"/>
              <p:cNvSpPr/>
              <p:nvPr/>
            </p:nvSpPr>
            <p:spPr>
              <a:xfrm>
                <a:off x="5989375" y="1843575"/>
                <a:ext cx="20650" cy="20550"/>
              </a:xfrm>
              <a:custGeom>
                <a:rect b="b" l="l" r="r" t="t"/>
                <a:pathLst>
                  <a:path extrusionOk="0" h="822" w="826">
                    <a:moveTo>
                      <a:pt x="117" y="0"/>
                    </a:moveTo>
                    <a:lnTo>
                      <a:pt x="1" y="113"/>
                    </a:lnTo>
                    <a:lnTo>
                      <a:pt x="713" y="821"/>
                    </a:lnTo>
                    <a:lnTo>
                      <a:pt x="825" y="709"/>
                    </a:lnTo>
                    <a:lnTo>
                      <a:pt x="117"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p8"/>
              <p:cNvSpPr/>
              <p:nvPr/>
            </p:nvSpPr>
            <p:spPr>
              <a:xfrm>
                <a:off x="6105350" y="1890600"/>
                <a:ext cx="20550" cy="20650"/>
              </a:xfrm>
              <a:custGeom>
                <a:rect b="b" l="l" r="r" t="t"/>
                <a:pathLst>
                  <a:path extrusionOk="0" h="826" w="822">
                    <a:moveTo>
                      <a:pt x="709" y="1"/>
                    </a:moveTo>
                    <a:lnTo>
                      <a:pt x="1" y="713"/>
                    </a:lnTo>
                    <a:lnTo>
                      <a:pt x="113" y="825"/>
                    </a:lnTo>
                    <a:lnTo>
                      <a:pt x="821" y="113"/>
                    </a:lnTo>
                    <a:lnTo>
                      <a:pt x="709"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8"/>
              <p:cNvSpPr/>
              <p:nvPr/>
            </p:nvSpPr>
            <p:spPr>
              <a:xfrm>
                <a:off x="6105350" y="1890600"/>
                <a:ext cx="20550" cy="20650"/>
              </a:xfrm>
              <a:custGeom>
                <a:rect b="b" l="l" r="r" t="t"/>
                <a:pathLst>
                  <a:path extrusionOk="0" h="826" w="822">
                    <a:moveTo>
                      <a:pt x="113" y="1"/>
                    </a:moveTo>
                    <a:lnTo>
                      <a:pt x="1" y="113"/>
                    </a:lnTo>
                    <a:lnTo>
                      <a:pt x="709" y="825"/>
                    </a:lnTo>
                    <a:lnTo>
                      <a:pt x="821" y="709"/>
                    </a:lnTo>
                    <a:lnTo>
                      <a:pt x="1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p8"/>
              <p:cNvSpPr/>
              <p:nvPr/>
            </p:nvSpPr>
            <p:spPr>
              <a:xfrm>
                <a:off x="6047525" y="1890600"/>
                <a:ext cx="20625" cy="20650"/>
              </a:xfrm>
              <a:custGeom>
                <a:rect b="b" l="l" r="r" t="t"/>
                <a:pathLst>
                  <a:path extrusionOk="0" h="826" w="825">
                    <a:moveTo>
                      <a:pt x="713" y="1"/>
                    </a:moveTo>
                    <a:lnTo>
                      <a:pt x="0" y="709"/>
                    </a:lnTo>
                    <a:lnTo>
                      <a:pt x="116" y="825"/>
                    </a:lnTo>
                    <a:lnTo>
                      <a:pt x="825" y="113"/>
                    </a:lnTo>
                    <a:lnTo>
                      <a:pt x="713"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8" name="Google Shape;208;p8"/>
              <p:cNvSpPr/>
              <p:nvPr/>
            </p:nvSpPr>
            <p:spPr>
              <a:xfrm>
                <a:off x="6047525" y="1890600"/>
                <a:ext cx="20625" cy="20650"/>
              </a:xfrm>
              <a:custGeom>
                <a:rect b="b" l="l" r="r" t="t"/>
                <a:pathLst>
                  <a:path extrusionOk="0" h="826" w="825">
                    <a:moveTo>
                      <a:pt x="112" y="1"/>
                    </a:moveTo>
                    <a:lnTo>
                      <a:pt x="0" y="113"/>
                    </a:lnTo>
                    <a:lnTo>
                      <a:pt x="713" y="825"/>
                    </a:lnTo>
                    <a:lnTo>
                      <a:pt x="825" y="709"/>
                    </a:lnTo>
                    <a:lnTo>
                      <a:pt x="112" y="1"/>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8"/>
              <p:cNvSpPr/>
              <p:nvPr/>
            </p:nvSpPr>
            <p:spPr>
              <a:xfrm>
                <a:off x="8389396" y="1055350"/>
                <a:ext cx="95651" cy="95575"/>
              </a:xfrm>
              <a:custGeom>
                <a:rect b="b" l="l" r="r" t="t"/>
                <a:pathLst>
                  <a:path extrusionOk="0" h="1373" w="1374">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2" name="Google Shape;212;p8"/>
            <p:cNvSpPr/>
            <p:nvPr/>
          </p:nvSpPr>
          <p:spPr>
            <a:xfrm>
              <a:off x="6877775" y="3554813"/>
              <a:ext cx="3075605" cy="2033485"/>
            </a:xfrm>
            <a:custGeom>
              <a:rect b="b" l="l" r="r" t="t"/>
              <a:pathLst>
                <a:path extrusionOk="0" h="15904" w="24054">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3" name="Google Shape;213;p8"/>
            <p:cNvGrpSpPr/>
            <p:nvPr/>
          </p:nvGrpSpPr>
          <p:grpSpPr>
            <a:xfrm flipH="1" rot="5400000">
              <a:off x="8547291" y="741426"/>
              <a:ext cx="1228900" cy="2156171"/>
              <a:chOff x="455034" y="-121633"/>
              <a:chExt cx="629947" cy="1105275"/>
            </a:xfrm>
          </p:grpSpPr>
          <p:sp>
            <p:nvSpPr>
              <p:cNvPr id="214" name="Google Shape;214;p8"/>
              <p:cNvSpPr/>
              <p:nvPr/>
            </p:nvSpPr>
            <p:spPr>
              <a:xfrm>
                <a:off x="1007193" y="917077"/>
                <a:ext cx="77788" cy="66565"/>
              </a:xfrm>
              <a:custGeom>
                <a:rect b="b" l="l" r="r" t="t"/>
                <a:pathLst>
                  <a:path extrusionOk="0" h="1121" w="131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p8"/>
              <p:cNvSpPr/>
              <p:nvPr/>
            </p:nvSpPr>
            <p:spPr>
              <a:xfrm>
                <a:off x="455034" y="-121633"/>
                <a:ext cx="592137" cy="1045622"/>
              </a:xfrm>
              <a:custGeom>
                <a:rect b="b" l="l" r="r" t="t"/>
                <a:pathLst>
                  <a:path extrusionOk="0" h="17609" w="9972">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6" name="Google Shape;216;p8"/>
            <p:cNvGrpSpPr/>
            <p:nvPr/>
          </p:nvGrpSpPr>
          <p:grpSpPr>
            <a:xfrm flipH="1" rot="5400000">
              <a:off x="8103897" y="2323328"/>
              <a:ext cx="471865" cy="38050"/>
              <a:chOff x="6298452" y="2390050"/>
              <a:chExt cx="140725" cy="11350"/>
            </a:xfrm>
          </p:grpSpPr>
          <p:sp>
            <p:nvSpPr>
              <p:cNvPr id="217" name="Google Shape;217;p8"/>
              <p:cNvSpPr/>
              <p:nvPr/>
            </p:nvSpPr>
            <p:spPr>
              <a:xfrm>
                <a:off x="6298452" y="2390050"/>
                <a:ext cx="70375" cy="11350"/>
              </a:xfrm>
              <a:custGeom>
                <a:rect b="b" l="l" r="r" t="t"/>
                <a:pathLst>
                  <a:path extrusionOk="0" h="454" w="2815">
                    <a:moveTo>
                      <a:pt x="1" y="1"/>
                    </a:moveTo>
                    <a:lnTo>
                      <a:pt x="1" y="453"/>
                    </a:lnTo>
                    <a:lnTo>
                      <a:pt x="2815" y="453"/>
                    </a:lnTo>
                    <a:lnTo>
                      <a:pt x="2815"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p8"/>
              <p:cNvSpPr/>
              <p:nvPr/>
            </p:nvSpPr>
            <p:spPr>
              <a:xfrm>
                <a:off x="6382427" y="2390050"/>
                <a:ext cx="35150" cy="11350"/>
              </a:xfrm>
              <a:custGeom>
                <a:rect b="b" l="l" r="r" t="t"/>
                <a:pathLst>
                  <a:path extrusionOk="0" h="454" w="1406">
                    <a:moveTo>
                      <a:pt x="0" y="1"/>
                    </a:moveTo>
                    <a:lnTo>
                      <a:pt x="0" y="453"/>
                    </a:lnTo>
                    <a:lnTo>
                      <a:pt x="1405" y="453"/>
                    </a:lnTo>
                    <a:lnTo>
                      <a:pt x="1405"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 name="Google Shape;219;p8"/>
              <p:cNvSpPr/>
              <p:nvPr/>
            </p:nvSpPr>
            <p:spPr>
              <a:xfrm>
                <a:off x="6427952" y="2390050"/>
                <a:ext cx="11225" cy="11350"/>
              </a:xfrm>
              <a:custGeom>
                <a:rect b="b" l="l" r="r" t="t"/>
                <a:pathLst>
                  <a:path extrusionOk="0" h="454" w="449">
                    <a:moveTo>
                      <a:pt x="1" y="1"/>
                    </a:moveTo>
                    <a:lnTo>
                      <a:pt x="1" y="453"/>
                    </a:lnTo>
                    <a:lnTo>
                      <a:pt x="449" y="453"/>
                    </a:lnTo>
                    <a:lnTo>
                      <a:pt x="44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 name="Google Shape;223;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 name="Google Shape;224;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rect b="b" l="l" r="r" t="t"/>
                <a:pathLst>
                  <a:path extrusionOk="0" h="494" w="698">
                    <a:moveTo>
                      <a:pt x="408" y="0"/>
                    </a:moveTo>
                    <a:lnTo>
                      <a:pt x="0" y="494"/>
                    </a:lnTo>
                    <a:lnTo>
                      <a:pt x="289" y="494"/>
                    </a:lnTo>
                    <a:lnTo>
                      <a:pt x="69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 name="Google Shape;228;p8"/>
              <p:cNvSpPr/>
              <p:nvPr/>
            </p:nvSpPr>
            <p:spPr>
              <a:xfrm>
                <a:off x="3101902" y="907035"/>
                <a:ext cx="31876" cy="22560"/>
              </a:xfrm>
              <a:custGeom>
                <a:rect b="b" l="l" r="r" t="t"/>
                <a:pathLst>
                  <a:path extrusionOk="0" h="494" w="698">
                    <a:moveTo>
                      <a:pt x="409" y="0"/>
                    </a:moveTo>
                    <a:lnTo>
                      <a:pt x="0" y="494"/>
                    </a:lnTo>
                    <a:lnTo>
                      <a:pt x="289" y="494"/>
                    </a:lnTo>
                    <a:lnTo>
                      <a:pt x="69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p8"/>
              <p:cNvSpPr/>
              <p:nvPr/>
            </p:nvSpPr>
            <p:spPr>
              <a:xfrm>
                <a:off x="3077790" y="907035"/>
                <a:ext cx="31922" cy="22560"/>
              </a:xfrm>
              <a:custGeom>
                <a:rect b="b" l="l" r="r" t="t"/>
                <a:pathLst>
                  <a:path extrusionOk="0" h="494" w="699">
                    <a:moveTo>
                      <a:pt x="409" y="0"/>
                    </a:moveTo>
                    <a:lnTo>
                      <a:pt x="1" y="494"/>
                    </a:lnTo>
                    <a:lnTo>
                      <a:pt x="290" y="494"/>
                    </a:lnTo>
                    <a:lnTo>
                      <a:pt x="69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8"/>
              <p:cNvSpPr/>
              <p:nvPr/>
            </p:nvSpPr>
            <p:spPr>
              <a:xfrm>
                <a:off x="3053723" y="907035"/>
                <a:ext cx="31511" cy="22560"/>
              </a:xfrm>
              <a:custGeom>
                <a:rect b="b" l="l" r="r" t="t"/>
                <a:pathLst>
                  <a:path extrusionOk="0" h="494" w="690">
                    <a:moveTo>
                      <a:pt x="400" y="0"/>
                    </a:moveTo>
                    <a:lnTo>
                      <a:pt x="0" y="494"/>
                    </a:lnTo>
                    <a:lnTo>
                      <a:pt x="290" y="494"/>
                    </a:lnTo>
                    <a:lnTo>
                      <a:pt x="68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p8"/>
              <p:cNvSpPr/>
              <p:nvPr/>
            </p:nvSpPr>
            <p:spPr>
              <a:xfrm>
                <a:off x="3029245" y="907035"/>
                <a:ext cx="31876" cy="22560"/>
              </a:xfrm>
              <a:custGeom>
                <a:rect b="b" l="l" r="r" t="t"/>
                <a:pathLst>
                  <a:path extrusionOk="0" h="494" w="698">
                    <a:moveTo>
                      <a:pt x="409" y="0"/>
                    </a:moveTo>
                    <a:lnTo>
                      <a:pt x="0" y="494"/>
                    </a:lnTo>
                    <a:lnTo>
                      <a:pt x="290" y="494"/>
                    </a:lnTo>
                    <a:lnTo>
                      <a:pt x="698"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32" name="Google Shape;232;p8"/>
            <p:cNvSpPr/>
            <p:nvPr/>
          </p:nvSpPr>
          <p:spPr>
            <a:xfrm>
              <a:off x="-1478400" y="2"/>
              <a:ext cx="3381525" cy="1996389"/>
            </a:xfrm>
            <a:custGeom>
              <a:rect b="b" l="l" r="r" t="t"/>
              <a:pathLst>
                <a:path extrusionOk="0" h="10160" w="17209">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rect b="b" l="l" r="r" t="t"/>
                <a:pathLst>
                  <a:path extrusionOk="0" h="2391" w="342">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8"/>
              <p:cNvSpPr/>
              <p:nvPr/>
            </p:nvSpPr>
            <p:spPr>
              <a:xfrm>
                <a:off x="2157107" y="742702"/>
                <a:ext cx="76950" cy="76995"/>
              </a:xfrm>
              <a:custGeom>
                <a:rect b="b" l="l" r="r" t="t"/>
                <a:pathLst>
                  <a:path extrusionOk="0" h="1686" w="1685">
                    <a:moveTo>
                      <a:pt x="0" y="1"/>
                    </a:moveTo>
                    <a:lnTo>
                      <a:pt x="842" y="843"/>
                    </a:lnTo>
                    <a:lnTo>
                      <a:pt x="1685" y="1685"/>
                    </a:lnTo>
                    <a:lnTo>
                      <a:pt x="1685" y="1209"/>
                    </a:lnTo>
                    <a:lnTo>
                      <a:pt x="1081" y="605"/>
                    </a:lnTo>
                    <a:lnTo>
                      <a:pt x="47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p8"/>
              <p:cNvSpPr/>
              <p:nvPr/>
            </p:nvSpPr>
            <p:spPr>
              <a:xfrm>
                <a:off x="2011428" y="602777"/>
                <a:ext cx="37310" cy="32013"/>
              </a:xfrm>
              <a:custGeom>
                <a:rect b="b" l="l" r="r" t="t"/>
                <a:pathLst>
                  <a:path extrusionOk="0" h="701" w="817">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p8"/>
              <p:cNvSpPr/>
              <p:nvPr/>
            </p:nvSpPr>
            <p:spPr>
              <a:xfrm>
                <a:off x="2748364" y="1386751"/>
                <a:ext cx="37356" cy="32013"/>
              </a:xfrm>
              <a:custGeom>
                <a:rect b="b" l="l" r="r" t="t"/>
                <a:pathLst>
                  <a:path extrusionOk="0" h="701" w="818">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8" name="Google Shape;238;p8"/>
              <p:cNvSpPr/>
              <p:nvPr/>
            </p:nvSpPr>
            <p:spPr>
              <a:xfrm>
                <a:off x="2036271" y="623829"/>
                <a:ext cx="737804" cy="767351"/>
              </a:xfrm>
              <a:custGeom>
                <a:rect b="b" l="l" r="r" t="t"/>
                <a:pathLst>
                  <a:path extrusionOk="0" h="16803" w="16156">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9" name="Google Shape;239;p8"/>
              <p:cNvSpPr/>
              <p:nvPr/>
            </p:nvSpPr>
            <p:spPr>
              <a:xfrm>
                <a:off x="2506326" y="916786"/>
                <a:ext cx="196233" cy="195822"/>
              </a:xfrm>
              <a:custGeom>
                <a:rect b="b" l="l" r="r" t="t"/>
                <a:pathLst>
                  <a:path extrusionOk="0" h="4288" w="4297">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0" name="Google Shape;240;p8"/>
            <p:cNvGrpSpPr/>
            <p:nvPr/>
          </p:nvGrpSpPr>
          <p:grpSpPr>
            <a:xfrm flipH="1" rot="5400000">
              <a:off x="7897809" y="-611671"/>
              <a:ext cx="1047647" cy="1867550"/>
              <a:chOff x="4549150" y="1401575"/>
              <a:chExt cx="1183114" cy="2109034"/>
            </a:xfrm>
          </p:grpSpPr>
          <p:sp>
            <p:nvSpPr>
              <p:cNvPr id="241" name="Google Shape;241;p8"/>
              <p:cNvSpPr/>
              <p:nvPr/>
            </p:nvSpPr>
            <p:spPr>
              <a:xfrm>
                <a:off x="4549150" y="3383011"/>
                <a:ext cx="148997" cy="127598"/>
              </a:xfrm>
              <a:custGeom>
                <a:rect b="b" l="l" r="r" t="t"/>
                <a:pathLst>
                  <a:path extrusionOk="0" h="1121" w="1309">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8"/>
              <p:cNvSpPr/>
              <p:nvPr/>
            </p:nvSpPr>
            <p:spPr>
              <a:xfrm>
                <a:off x="4597087" y="1401575"/>
                <a:ext cx="1135177" cy="2004344"/>
              </a:xfrm>
              <a:custGeom>
                <a:rect b="b" l="l" r="r" t="t"/>
                <a:pathLst>
                  <a:path extrusionOk="0" h="17609" w="9973">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rect b="b" l="l" r="r" t="t"/>
                <a:pathLst>
                  <a:path extrusionOk="0" h="14437" w="10363">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8"/>
              <p:cNvSpPr/>
              <p:nvPr/>
            </p:nvSpPr>
            <p:spPr>
              <a:xfrm>
                <a:off x="2401063" y="1126948"/>
                <a:ext cx="81608" cy="81608"/>
              </a:xfrm>
              <a:custGeom>
                <a:rect b="b" l="l" r="r" t="t"/>
                <a:pathLst>
                  <a:path extrusionOk="0" h="1787" w="1787">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8"/>
              <p:cNvSpPr/>
              <p:nvPr/>
            </p:nvSpPr>
            <p:spPr>
              <a:xfrm>
                <a:off x="2132995" y="960308"/>
                <a:ext cx="23610" cy="20231"/>
              </a:xfrm>
              <a:custGeom>
                <a:rect b="b" l="l" r="r" t="t"/>
                <a:pathLst>
                  <a:path extrusionOk="0" h="443" w="517">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p8"/>
              <p:cNvSpPr/>
              <p:nvPr/>
            </p:nvSpPr>
            <p:spPr>
              <a:xfrm>
                <a:off x="2605425" y="1628651"/>
                <a:ext cx="23747" cy="20094"/>
              </a:xfrm>
              <a:custGeom>
                <a:rect b="b" l="l" r="r" t="t"/>
                <a:pathLst>
                  <a:path extrusionOk="0" h="440" w="52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8" name="Google Shape;248;p8"/>
              <p:cNvSpPr/>
              <p:nvPr/>
            </p:nvSpPr>
            <p:spPr>
              <a:xfrm>
                <a:off x="2145827" y="1025155"/>
                <a:ext cx="122024" cy="71515"/>
              </a:xfrm>
              <a:custGeom>
                <a:rect b="b" l="l" r="r" t="t"/>
                <a:pathLst>
                  <a:path extrusionOk="0" h="1566" w="2672">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49" name="Google Shape;249;p8"/>
          <p:cNvSpPr txBox="1"/>
          <p:nvPr>
            <p:ph type="title"/>
          </p:nvPr>
        </p:nvSpPr>
        <p:spPr>
          <a:xfrm>
            <a:off x="1692200" y="1978654"/>
            <a:ext cx="8807700" cy="2962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1300"/>
              <a:buNone/>
              <a:defRPr sz="9300"/>
            </a:lvl1pPr>
            <a:lvl2pPr lvl="1" rtl="0">
              <a:lnSpc>
                <a:spcPct val="80000"/>
              </a:lnSpc>
              <a:spcBef>
                <a:spcPts val="0"/>
              </a:spcBef>
              <a:spcAft>
                <a:spcPts val="0"/>
              </a:spcAft>
              <a:buSzPts val="4300"/>
              <a:buNone/>
              <a:defRPr/>
            </a:lvl2pPr>
            <a:lvl3pPr lvl="2" rtl="0">
              <a:lnSpc>
                <a:spcPct val="80000"/>
              </a:lnSpc>
              <a:spcBef>
                <a:spcPts val="0"/>
              </a:spcBef>
              <a:spcAft>
                <a:spcPts val="0"/>
              </a:spcAft>
              <a:buSzPts val="4300"/>
              <a:buNone/>
              <a:defRPr/>
            </a:lvl3pPr>
            <a:lvl4pPr lvl="3" rtl="0">
              <a:lnSpc>
                <a:spcPct val="80000"/>
              </a:lnSpc>
              <a:spcBef>
                <a:spcPts val="0"/>
              </a:spcBef>
              <a:spcAft>
                <a:spcPts val="0"/>
              </a:spcAft>
              <a:buSzPts val="4300"/>
              <a:buNone/>
              <a:defRPr/>
            </a:lvl4pPr>
            <a:lvl5pPr lvl="4" rtl="0">
              <a:lnSpc>
                <a:spcPct val="80000"/>
              </a:lnSpc>
              <a:spcBef>
                <a:spcPts val="0"/>
              </a:spcBef>
              <a:spcAft>
                <a:spcPts val="0"/>
              </a:spcAft>
              <a:buSzPts val="4300"/>
              <a:buNone/>
              <a:defRPr/>
            </a:lvl5pPr>
            <a:lvl6pPr lvl="5" rtl="0">
              <a:lnSpc>
                <a:spcPct val="80000"/>
              </a:lnSpc>
              <a:spcBef>
                <a:spcPts val="0"/>
              </a:spcBef>
              <a:spcAft>
                <a:spcPts val="0"/>
              </a:spcAft>
              <a:buSzPts val="4300"/>
              <a:buNone/>
              <a:defRPr/>
            </a:lvl6pPr>
            <a:lvl7pPr lvl="6" rtl="0">
              <a:lnSpc>
                <a:spcPct val="80000"/>
              </a:lnSpc>
              <a:spcBef>
                <a:spcPts val="0"/>
              </a:spcBef>
              <a:spcAft>
                <a:spcPts val="0"/>
              </a:spcAft>
              <a:buSzPts val="4300"/>
              <a:buNone/>
              <a:defRPr/>
            </a:lvl7pPr>
            <a:lvl8pPr lvl="7" rtl="0">
              <a:lnSpc>
                <a:spcPct val="80000"/>
              </a:lnSpc>
              <a:spcBef>
                <a:spcPts val="0"/>
              </a:spcBef>
              <a:spcAft>
                <a:spcPts val="0"/>
              </a:spcAft>
              <a:buSzPts val="4300"/>
              <a:buNone/>
              <a:defRPr/>
            </a:lvl8pPr>
            <a:lvl9pPr lvl="8" rtl="0">
              <a:lnSpc>
                <a:spcPct val="80000"/>
              </a:lnSpc>
              <a:spcBef>
                <a:spcPts val="0"/>
              </a:spcBef>
              <a:spcAft>
                <a:spcPts val="0"/>
              </a:spcAft>
              <a:buSzPts val="43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0" name="Shape 250"/>
        <p:cNvGrpSpPr/>
        <p:nvPr/>
      </p:nvGrpSpPr>
      <p:grpSpPr>
        <a:xfrm>
          <a:off x="0" y="0"/>
          <a:ext cx="0" cy="0"/>
          <a:chOff x="0" y="0"/>
          <a:chExt cx="0" cy="0"/>
        </a:xfrm>
      </p:grpSpPr>
      <p:sp>
        <p:nvSpPr>
          <p:cNvPr id="251" name="Google Shape;251;p9"/>
          <p:cNvSpPr txBox="1"/>
          <p:nvPr>
            <p:ph idx="1" type="subTitle"/>
          </p:nvPr>
        </p:nvSpPr>
        <p:spPr>
          <a:xfrm>
            <a:off x="950967" y="3129935"/>
            <a:ext cx="6309900" cy="15705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252" name="Google Shape;252;p9"/>
          <p:cNvSpPr txBox="1"/>
          <p:nvPr>
            <p:ph type="title"/>
          </p:nvPr>
        </p:nvSpPr>
        <p:spPr>
          <a:xfrm>
            <a:off x="951160" y="2262700"/>
            <a:ext cx="6309900" cy="629700"/>
          </a:xfrm>
          <a:prstGeom prst="rect">
            <a:avLst/>
          </a:prstGeom>
        </p:spPr>
        <p:txBody>
          <a:bodyPr anchorCtr="0" anchor="ctr" bIns="121900" lIns="121900" spcFirstLastPara="1" rIns="121900" wrap="square" tIns="121900">
            <a:noAutofit/>
          </a:bodyPr>
          <a:lstStyle>
            <a:lvl1pPr lvl="0" rtl="0" algn="l">
              <a:spcBef>
                <a:spcPts val="0"/>
              </a:spcBef>
              <a:spcAft>
                <a:spcPts val="0"/>
              </a:spcAft>
              <a:buSzPts val="4000"/>
              <a:buNone/>
              <a:defRPr sz="4800"/>
            </a:lvl1pPr>
            <a:lvl2pPr lvl="1" rtl="0">
              <a:spcBef>
                <a:spcPts val="0"/>
              </a:spcBef>
              <a:spcAft>
                <a:spcPts val="0"/>
              </a:spcAft>
              <a:buSzPts val="4300"/>
              <a:buFont typeface="Palanquin Dark"/>
              <a:buNone/>
              <a:defRPr>
                <a:latin typeface="Palanquin Dark"/>
                <a:ea typeface="Palanquin Dark"/>
                <a:cs typeface="Palanquin Dark"/>
                <a:sym typeface="Palanquin Dark"/>
              </a:defRPr>
            </a:lvl2pPr>
            <a:lvl3pPr lvl="2" rtl="0">
              <a:spcBef>
                <a:spcPts val="0"/>
              </a:spcBef>
              <a:spcAft>
                <a:spcPts val="0"/>
              </a:spcAft>
              <a:buSzPts val="4300"/>
              <a:buFont typeface="Palanquin Dark"/>
              <a:buNone/>
              <a:defRPr>
                <a:latin typeface="Palanquin Dark"/>
                <a:ea typeface="Palanquin Dark"/>
                <a:cs typeface="Palanquin Dark"/>
                <a:sym typeface="Palanquin Dark"/>
              </a:defRPr>
            </a:lvl3pPr>
            <a:lvl4pPr lvl="3" rtl="0">
              <a:spcBef>
                <a:spcPts val="0"/>
              </a:spcBef>
              <a:spcAft>
                <a:spcPts val="0"/>
              </a:spcAft>
              <a:buSzPts val="4300"/>
              <a:buFont typeface="Palanquin Dark"/>
              <a:buNone/>
              <a:defRPr>
                <a:latin typeface="Palanquin Dark"/>
                <a:ea typeface="Palanquin Dark"/>
                <a:cs typeface="Palanquin Dark"/>
                <a:sym typeface="Palanquin Dark"/>
              </a:defRPr>
            </a:lvl4pPr>
            <a:lvl5pPr lvl="4" rtl="0">
              <a:spcBef>
                <a:spcPts val="0"/>
              </a:spcBef>
              <a:spcAft>
                <a:spcPts val="0"/>
              </a:spcAft>
              <a:buSzPts val="4300"/>
              <a:buFont typeface="Palanquin Dark"/>
              <a:buNone/>
              <a:defRPr>
                <a:latin typeface="Palanquin Dark"/>
                <a:ea typeface="Palanquin Dark"/>
                <a:cs typeface="Palanquin Dark"/>
                <a:sym typeface="Palanquin Dark"/>
              </a:defRPr>
            </a:lvl5pPr>
            <a:lvl6pPr lvl="5" rtl="0">
              <a:spcBef>
                <a:spcPts val="0"/>
              </a:spcBef>
              <a:spcAft>
                <a:spcPts val="0"/>
              </a:spcAft>
              <a:buSzPts val="4300"/>
              <a:buFont typeface="Palanquin Dark"/>
              <a:buNone/>
              <a:defRPr>
                <a:latin typeface="Palanquin Dark"/>
                <a:ea typeface="Palanquin Dark"/>
                <a:cs typeface="Palanquin Dark"/>
                <a:sym typeface="Palanquin Dark"/>
              </a:defRPr>
            </a:lvl6pPr>
            <a:lvl7pPr lvl="6" rtl="0">
              <a:spcBef>
                <a:spcPts val="0"/>
              </a:spcBef>
              <a:spcAft>
                <a:spcPts val="0"/>
              </a:spcAft>
              <a:buSzPts val="4300"/>
              <a:buFont typeface="Palanquin Dark"/>
              <a:buNone/>
              <a:defRPr>
                <a:latin typeface="Palanquin Dark"/>
                <a:ea typeface="Palanquin Dark"/>
                <a:cs typeface="Palanquin Dark"/>
                <a:sym typeface="Palanquin Dark"/>
              </a:defRPr>
            </a:lvl7pPr>
            <a:lvl8pPr lvl="7" rtl="0">
              <a:spcBef>
                <a:spcPts val="0"/>
              </a:spcBef>
              <a:spcAft>
                <a:spcPts val="0"/>
              </a:spcAft>
              <a:buSzPts val="4300"/>
              <a:buFont typeface="Palanquin Dark"/>
              <a:buNone/>
              <a:defRPr>
                <a:latin typeface="Palanquin Dark"/>
                <a:ea typeface="Palanquin Dark"/>
                <a:cs typeface="Palanquin Dark"/>
                <a:sym typeface="Palanquin Dark"/>
              </a:defRPr>
            </a:lvl8pPr>
            <a:lvl9pPr lvl="8" rtl="0">
              <a:spcBef>
                <a:spcPts val="0"/>
              </a:spcBef>
              <a:spcAft>
                <a:spcPts val="0"/>
              </a:spcAft>
              <a:buSzPts val="4300"/>
              <a:buFont typeface="Palanquin Dark"/>
              <a:buNone/>
              <a:defRPr>
                <a:latin typeface="Palanquin Dark"/>
                <a:ea typeface="Palanquin Dark"/>
                <a:cs typeface="Palanquin Dark"/>
                <a:sym typeface="Palanquin Dark"/>
              </a:defRPr>
            </a:lvl9pPr>
          </a:lstStyle>
          <a:p/>
        </p:txBody>
      </p:sp>
      <p:grpSp>
        <p:nvGrpSpPr>
          <p:cNvPr id="253" name="Google Shape;253;p9"/>
          <p:cNvGrpSpPr/>
          <p:nvPr/>
        </p:nvGrpSpPr>
        <p:grpSpPr>
          <a:xfrm>
            <a:off x="6120427" y="-1343800"/>
            <a:ext cx="8051266" cy="9921099"/>
            <a:chOff x="4590435" y="-1007875"/>
            <a:chExt cx="6038600" cy="7441011"/>
          </a:xfrm>
        </p:grpSpPr>
        <p:sp>
          <p:nvSpPr>
            <p:cNvPr id="254" name="Google Shape;254;p9"/>
            <p:cNvSpPr/>
            <p:nvPr/>
          </p:nvSpPr>
          <p:spPr>
            <a:xfrm>
              <a:off x="5025290" y="1403608"/>
              <a:ext cx="5603746" cy="5029527"/>
            </a:xfrm>
            <a:custGeom>
              <a:rect b="b" l="l" r="r" t="t"/>
              <a:pathLst>
                <a:path extrusionOk="0" h="62162" w="69259">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p9"/>
            <p:cNvSpPr/>
            <p:nvPr/>
          </p:nvSpPr>
          <p:spPr>
            <a:xfrm>
              <a:off x="4590435" y="-831208"/>
              <a:ext cx="5930985" cy="6805915"/>
            </a:xfrm>
            <a:custGeom>
              <a:rect b="b" l="l" r="r" t="t"/>
              <a:pathLst>
                <a:path extrusionOk="0" h="79795" w="69537">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rect b="b" l="l" r="r" t="t"/>
                <a:pathLst>
                  <a:path extrusionOk="0" h="1276" w="1276">
                    <a:moveTo>
                      <a:pt x="1109" y="0"/>
                    </a:moveTo>
                    <a:lnTo>
                      <a:pt x="0" y="1109"/>
                    </a:lnTo>
                    <a:lnTo>
                      <a:pt x="166" y="1276"/>
                    </a:lnTo>
                    <a:lnTo>
                      <a:pt x="1275" y="167"/>
                    </a:lnTo>
                    <a:lnTo>
                      <a:pt x="110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p9"/>
              <p:cNvSpPr/>
              <p:nvPr/>
            </p:nvSpPr>
            <p:spPr>
              <a:xfrm>
                <a:off x="7366883" y="4034320"/>
                <a:ext cx="103241" cy="103241"/>
              </a:xfrm>
              <a:custGeom>
                <a:rect b="b" l="l" r="r" t="t"/>
                <a:pathLst>
                  <a:path extrusionOk="0" h="1276" w="1276">
                    <a:moveTo>
                      <a:pt x="166" y="0"/>
                    </a:moveTo>
                    <a:lnTo>
                      <a:pt x="0" y="167"/>
                    </a:lnTo>
                    <a:lnTo>
                      <a:pt x="1109" y="1276"/>
                    </a:lnTo>
                    <a:lnTo>
                      <a:pt x="1275" y="1109"/>
                    </a:lnTo>
                    <a:lnTo>
                      <a:pt x="166"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9" name="Google Shape;259;p9"/>
              <p:cNvSpPr/>
              <p:nvPr/>
            </p:nvSpPr>
            <p:spPr>
              <a:xfrm>
                <a:off x="7658483" y="4034320"/>
                <a:ext cx="103241" cy="103241"/>
              </a:xfrm>
              <a:custGeom>
                <a:rect b="b" l="l" r="r" t="t"/>
                <a:pathLst>
                  <a:path extrusionOk="0" h="1276" w="1276">
                    <a:moveTo>
                      <a:pt x="1109" y="0"/>
                    </a:moveTo>
                    <a:lnTo>
                      <a:pt x="0" y="1109"/>
                    </a:lnTo>
                    <a:lnTo>
                      <a:pt x="222" y="1276"/>
                    </a:lnTo>
                    <a:lnTo>
                      <a:pt x="1276" y="167"/>
                    </a:lnTo>
                    <a:lnTo>
                      <a:pt x="1109"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p9"/>
              <p:cNvSpPr/>
              <p:nvPr/>
            </p:nvSpPr>
            <p:spPr>
              <a:xfrm>
                <a:off x="7658483" y="4034320"/>
                <a:ext cx="103241" cy="103241"/>
              </a:xfrm>
              <a:custGeom>
                <a:rect b="b" l="l" r="r" t="t"/>
                <a:pathLst>
                  <a:path extrusionOk="0" h="1276" w="1276">
                    <a:moveTo>
                      <a:pt x="167" y="0"/>
                    </a:moveTo>
                    <a:lnTo>
                      <a:pt x="0" y="167"/>
                    </a:lnTo>
                    <a:lnTo>
                      <a:pt x="1109" y="1276"/>
                    </a:lnTo>
                    <a:lnTo>
                      <a:pt x="1276" y="1109"/>
                    </a:lnTo>
                    <a:lnTo>
                      <a:pt x="167" y="0"/>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9"/>
              <p:cNvSpPr/>
              <p:nvPr/>
            </p:nvSpPr>
            <p:spPr>
              <a:xfrm>
                <a:off x="7070753" y="3796525"/>
                <a:ext cx="107772" cy="103241"/>
              </a:xfrm>
              <a:custGeom>
                <a:rect b="b" l="l" r="r" t="t"/>
                <a:pathLst>
                  <a:path extrusionOk="0" h="1276" w="1332">
                    <a:moveTo>
                      <a:pt x="1109" y="1"/>
                    </a:moveTo>
                    <a:lnTo>
                      <a:pt x="0" y="1110"/>
                    </a:lnTo>
                    <a:lnTo>
                      <a:pt x="222" y="1276"/>
                    </a:lnTo>
                    <a:lnTo>
                      <a:pt x="1331" y="167"/>
                    </a:lnTo>
                    <a:lnTo>
                      <a:pt x="110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p9"/>
              <p:cNvSpPr/>
              <p:nvPr/>
            </p:nvSpPr>
            <p:spPr>
              <a:xfrm>
                <a:off x="7075203" y="3796525"/>
                <a:ext cx="103322" cy="103241"/>
              </a:xfrm>
              <a:custGeom>
                <a:rect b="b" l="l" r="r" t="t"/>
                <a:pathLst>
                  <a:path extrusionOk="0" h="1276" w="1277">
                    <a:moveTo>
                      <a:pt x="167" y="1"/>
                    </a:moveTo>
                    <a:lnTo>
                      <a:pt x="1" y="167"/>
                    </a:lnTo>
                    <a:lnTo>
                      <a:pt x="1110" y="1276"/>
                    </a:lnTo>
                    <a:lnTo>
                      <a:pt x="1276" y="1110"/>
                    </a:lnTo>
                    <a:lnTo>
                      <a:pt x="167"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 name="Google Shape;263;p9"/>
              <p:cNvSpPr/>
              <p:nvPr/>
            </p:nvSpPr>
            <p:spPr>
              <a:xfrm>
                <a:off x="7366883" y="3796525"/>
                <a:ext cx="103241" cy="103241"/>
              </a:xfrm>
              <a:custGeom>
                <a:rect b="b" l="l" r="r" t="t"/>
                <a:pathLst>
                  <a:path extrusionOk="0" h="1276" w="1276">
                    <a:moveTo>
                      <a:pt x="1109" y="1"/>
                    </a:moveTo>
                    <a:lnTo>
                      <a:pt x="0" y="1110"/>
                    </a:lnTo>
                    <a:lnTo>
                      <a:pt x="166" y="1276"/>
                    </a:lnTo>
                    <a:lnTo>
                      <a:pt x="1275" y="167"/>
                    </a:lnTo>
                    <a:lnTo>
                      <a:pt x="1109"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 name="Google Shape;264;p9"/>
              <p:cNvSpPr/>
              <p:nvPr/>
            </p:nvSpPr>
            <p:spPr>
              <a:xfrm>
                <a:off x="7366883" y="3796525"/>
                <a:ext cx="103241" cy="103241"/>
              </a:xfrm>
              <a:custGeom>
                <a:rect b="b" l="l" r="r" t="t"/>
                <a:pathLst>
                  <a:path extrusionOk="0" h="1276" w="1276">
                    <a:moveTo>
                      <a:pt x="166" y="1"/>
                    </a:moveTo>
                    <a:lnTo>
                      <a:pt x="0" y="167"/>
                    </a:lnTo>
                    <a:lnTo>
                      <a:pt x="1109" y="1276"/>
                    </a:lnTo>
                    <a:lnTo>
                      <a:pt x="1275" y="1110"/>
                    </a:lnTo>
                    <a:lnTo>
                      <a:pt x="166"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rect b="b" l="l" r="r" t="t"/>
                <a:pathLst>
                  <a:path extrusionOk="0" h="7820" w="111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p9"/>
              <p:cNvSpPr/>
              <p:nvPr/>
            </p:nvSpPr>
            <p:spPr>
              <a:xfrm>
                <a:off x="7286054" y="750183"/>
                <a:ext cx="444277" cy="444196"/>
              </a:xfrm>
              <a:custGeom>
                <a:rect b="b" l="l" r="r" t="t"/>
                <a:pathLst>
                  <a:path extrusionOk="0" h="5490" w="5491">
                    <a:moveTo>
                      <a:pt x="1" y="0"/>
                    </a:moveTo>
                    <a:lnTo>
                      <a:pt x="2774" y="2773"/>
                    </a:lnTo>
                    <a:lnTo>
                      <a:pt x="5491" y="5490"/>
                    </a:lnTo>
                    <a:lnTo>
                      <a:pt x="5491" y="3937"/>
                    </a:lnTo>
                    <a:lnTo>
                      <a:pt x="3550" y="1941"/>
                    </a:lnTo>
                    <a:lnTo>
                      <a:pt x="1554"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 name="Google Shape;268;p9"/>
              <p:cNvSpPr/>
              <p:nvPr/>
            </p:nvSpPr>
            <p:spPr>
              <a:xfrm>
                <a:off x="6474042" y="-61911"/>
                <a:ext cx="183989" cy="184070"/>
              </a:xfrm>
              <a:custGeom>
                <a:rect b="b" l="l" r="r" t="t"/>
                <a:pathLst>
                  <a:path extrusionOk="0" h="2275" w="2274">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p9"/>
              <p:cNvSpPr/>
              <p:nvPr/>
            </p:nvSpPr>
            <p:spPr>
              <a:xfrm>
                <a:off x="10704825" y="4473337"/>
                <a:ext cx="215463" cy="184718"/>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p9"/>
              <p:cNvSpPr/>
              <p:nvPr/>
            </p:nvSpPr>
            <p:spPr>
              <a:xfrm>
                <a:off x="6590714" y="63742"/>
                <a:ext cx="4262258" cy="4432735"/>
              </a:xfrm>
              <a:custGeom>
                <a:rect b="b" l="l" r="r" t="t"/>
                <a:pathLst>
                  <a:path extrusionOk="0" h="54786" w="52679">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71" name="Google Shape;271;p9"/>
            <p:cNvSpPr/>
            <p:nvPr/>
          </p:nvSpPr>
          <p:spPr>
            <a:xfrm>
              <a:off x="7522237" y="-209327"/>
              <a:ext cx="1798786" cy="1791641"/>
            </a:xfrm>
            <a:custGeom>
              <a:rect b="b" l="l" r="r" t="t"/>
              <a:pathLst>
                <a:path extrusionOk="0" h="13974" w="1403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rect b="b" l="l" r="r" t="t"/>
                <a:pathLst>
                  <a:path extrusionOk="0" h="7820" w="111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4" name="Google Shape;274;p9"/>
              <p:cNvSpPr/>
              <p:nvPr/>
            </p:nvSpPr>
            <p:spPr>
              <a:xfrm>
                <a:off x="8748664" y="3872823"/>
                <a:ext cx="448808" cy="444196"/>
              </a:xfrm>
              <a:custGeom>
                <a:rect b="b" l="l" r="r" t="t"/>
                <a:pathLst>
                  <a:path extrusionOk="0" h="5490" w="5547">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5" name="Google Shape;275;p9"/>
              <p:cNvSpPr/>
              <p:nvPr/>
            </p:nvSpPr>
            <p:spPr>
              <a:xfrm>
                <a:off x="9820965" y="4940593"/>
                <a:ext cx="215463" cy="184718"/>
              </a:xfrm>
              <a:custGeom>
                <a:rect b="b" l="l" r="r" t="t"/>
                <a:pathLst>
                  <a:path extrusionOk="0" h="2283" w="2663">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6" name="Google Shape;276;p9"/>
              <p:cNvSpPr/>
              <p:nvPr/>
            </p:nvSpPr>
            <p:spPr>
              <a:xfrm>
                <a:off x="5563238" y="409147"/>
                <a:ext cx="184070" cy="184070"/>
              </a:xfrm>
              <a:custGeom>
                <a:rect b="b" l="l" r="r" t="t"/>
                <a:pathLst>
                  <a:path extrusionOk="0" h="2275" w="2275">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7" name="Google Shape;277;p9"/>
              <p:cNvSpPr/>
              <p:nvPr/>
            </p:nvSpPr>
            <p:spPr>
              <a:xfrm>
                <a:off x="5630555" y="570724"/>
                <a:ext cx="4262258" cy="4432735"/>
              </a:xfrm>
              <a:custGeom>
                <a:rect b="b" l="l" r="r" t="t"/>
                <a:pathLst>
                  <a:path extrusionOk="0" h="54786" w="52679">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8" name="Google Shape;278;p9"/>
              <p:cNvSpPr/>
              <p:nvPr/>
            </p:nvSpPr>
            <p:spPr>
              <a:xfrm>
                <a:off x="6043358" y="2181400"/>
                <a:ext cx="1135167" cy="1130636"/>
              </a:xfrm>
              <a:custGeom>
                <a:rect b="b" l="l" r="r" t="t"/>
                <a:pathLst>
                  <a:path extrusionOk="0" h="13974" w="1403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rect b="b" l="l" r="r" t="t"/>
                <a:pathLst>
                  <a:path extrusionOk="0" h="2330" w="389">
                    <a:moveTo>
                      <a:pt x="1" y="0"/>
                    </a:moveTo>
                    <a:lnTo>
                      <a:pt x="1" y="2329"/>
                    </a:lnTo>
                    <a:lnTo>
                      <a:pt x="389" y="2329"/>
                    </a:lnTo>
                    <a:lnTo>
                      <a:pt x="38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1" name="Google Shape;281;p9"/>
              <p:cNvSpPr/>
              <p:nvPr/>
            </p:nvSpPr>
            <p:spPr>
              <a:xfrm>
                <a:off x="9708823" y="3128047"/>
                <a:ext cx="188520" cy="27024"/>
              </a:xfrm>
              <a:custGeom>
                <a:rect b="b" l="l" r="r" t="t"/>
                <a:pathLst>
                  <a:path extrusionOk="0" h="334" w="2330">
                    <a:moveTo>
                      <a:pt x="1" y="0"/>
                    </a:moveTo>
                    <a:lnTo>
                      <a:pt x="1" y="333"/>
                    </a:lnTo>
                    <a:lnTo>
                      <a:pt x="2329" y="333"/>
                    </a:lnTo>
                    <a:lnTo>
                      <a:pt x="2329"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4" name="Google Shape;284;p9"/>
              <p:cNvSpPr/>
              <p:nvPr/>
            </p:nvSpPr>
            <p:spPr>
              <a:xfrm>
                <a:off x="9246746"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5" name="Google Shape;285;p9"/>
              <p:cNvSpPr/>
              <p:nvPr/>
            </p:nvSpPr>
            <p:spPr>
              <a:xfrm>
                <a:off x="9107662"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6" name="Google Shape;286;p9"/>
              <p:cNvSpPr/>
              <p:nvPr/>
            </p:nvSpPr>
            <p:spPr>
              <a:xfrm>
                <a:off x="8968578"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7" name="Google Shape;287;p9"/>
              <p:cNvSpPr/>
              <p:nvPr/>
            </p:nvSpPr>
            <p:spPr>
              <a:xfrm>
                <a:off x="8829494" y="3047299"/>
                <a:ext cx="183989" cy="130184"/>
              </a:xfrm>
              <a:custGeom>
                <a:rect b="b" l="l" r="r" t="t"/>
                <a:pathLst>
                  <a:path extrusionOk="0" h="1609" w="2274">
                    <a:moveTo>
                      <a:pt x="1331" y="0"/>
                    </a:moveTo>
                    <a:lnTo>
                      <a:pt x="0" y="1608"/>
                    </a:lnTo>
                    <a:lnTo>
                      <a:pt x="943" y="1608"/>
                    </a:lnTo>
                    <a:lnTo>
                      <a:pt x="2274" y="0"/>
                    </a:lnTo>
                    <a:close/>
                  </a:path>
                </a:pathLst>
              </a:cu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rect b="b" l="l" r="r" t="t"/>
                <a:pathLst>
                  <a:path extrusionOk="0" h="722" w="4382">
                    <a:moveTo>
                      <a:pt x="1" y="1"/>
                    </a:moveTo>
                    <a:lnTo>
                      <a:pt x="1" y="722"/>
                    </a:lnTo>
                    <a:lnTo>
                      <a:pt x="4381" y="722"/>
                    </a:lnTo>
                    <a:lnTo>
                      <a:pt x="4381"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0" name="Google Shape;290;p9"/>
              <p:cNvSpPr/>
              <p:nvPr/>
            </p:nvSpPr>
            <p:spPr>
              <a:xfrm>
                <a:off x="8519851" y="3361310"/>
                <a:ext cx="175089" cy="58417"/>
              </a:xfrm>
              <a:custGeom>
                <a:rect b="b" l="l" r="r" t="t"/>
                <a:pathLst>
                  <a:path extrusionOk="0" h="722" w="2164">
                    <a:moveTo>
                      <a:pt x="1" y="1"/>
                    </a:moveTo>
                    <a:lnTo>
                      <a:pt x="1" y="722"/>
                    </a:lnTo>
                    <a:lnTo>
                      <a:pt x="2164" y="722"/>
                    </a:lnTo>
                    <a:lnTo>
                      <a:pt x="2164"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1" name="Google Shape;291;p9"/>
              <p:cNvSpPr/>
              <p:nvPr/>
            </p:nvSpPr>
            <p:spPr>
              <a:xfrm>
                <a:off x="8407710" y="3361310"/>
                <a:ext cx="58417" cy="58417"/>
              </a:xfrm>
              <a:custGeom>
                <a:rect b="b" l="l" r="r" t="t"/>
                <a:pathLst>
                  <a:path extrusionOk="0" h="722" w="722">
                    <a:moveTo>
                      <a:pt x="1" y="1"/>
                    </a:moveTo>
                    <a:lnTo>
                      <a:pt x="1" y="722"/>
                    </a:lnTo>
                    <a:lnTo>
                      <a:pt x="722" y="722"/>
                    </a:lnTo>
                    <a:lnTo>
                      <a:pt x="722" y="1"/>
                    </a:lnTo>
                    <a:close/>
                  </a:path>
                </a:pathLst>
              </a:cu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rect b="b" l="l" r="r" t="t"/>
                <a:pathLst>
                  <a:path extrusionOk="0" h="9040" w="30499">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4" name="Google Shape;294;p9"/>
              <p:cNvSpPr/>
              <p:nvPr/>
            </p:nvSpPr>
            <p:spPr>
              <a:xfrm>
                <a:off x="7683442" y="2402007"/>
                <a:ext cx="163408" cy="140091"/>
              </a:xfrm>
              <a:custGeom>
                <a:rect b="b" l="l" r="r" t="t"/>
                <a:pathLst>
                  <a:path extrusionOk="0" h="2283" w="2663">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5" name="Shape 295"/>
        <p:cNvGrpSpPr/>
        <p:nvPr/>
      </p:nvGrpSpPr>
      <p:grpSpPr>
        <a:xfrm>
          <a:off x="0" y="0"/>
          <a:ext cx="0" cy="0"/>
          <a:chOff x="0" y="0"/>
          <a:chExt cx="0" cy="0"/>
        </a:xfrm>
      </p:grpSpPr>
      <p:sp>
        <p:nvSpPr>
          <p:cNvPr id="296" name="Google Shape;296;p10"/>
          <p:cNvSpPr txBox="1"/>
          <p:nvPr>
            <p:ph type="title"/>
          </p:nvPr>
        </p:nvSpPr>
        <p:spPr>
          <a:xfrm>
            <a:off x="960000" y="516800"/>
            <a:ext cx="7708500" cy="1352100"/>
          </a:xfrm>
          <a:prstGeom prst="rect">
            <a:avLst/>
          </a:prstGeom>
          <a:noFill/>
        </p:spPr>
        <p:txBody>
          <a:bodyPr anchorCtr="0" anchor="t" bIns="121900" lIns="121900" spcFirstLastPara="1" rIns="121900" wrap="square" tIns="121900">
            <a:noAutofit/>
          </a:bodyPr>
          <a:lstStyle>
            <a:lvl1pPr lvl="0" rtl="0" algn="l">
              <a:spcBef>
                <a:spcPts val="0"/>
              </a:spcBef>
              <a:spcAft>
                <a:spcPts val="0"/>
              </a:spcAft>
              <a:buClr>
                <a:schemeClr val="dk2"/>
              </a:buClr>
              <a:buSzPts val="4000"/>
              <a:buFont typeface="Fredoka One"/>
              <a:buNone/>
              <a:defRPr/>
            </a:lvl1pPr>
            <a:lvl2pPr lvl="1"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60000" y="516800"/>
            <a:ext cx="10272000" cy="789600"/>
          </a:xfrm>
          <a:prstGeom prst="rect">
            <a:avLst/>
          </a:prstGeom>
          <a:noFill/>
          <a:ln>
            <a:noFill/>
          </a:ln>
        </p:spPr>
        <p:txBody>
          <a:bodyPr anchorCtr="0" anchor="t" bIns="121900" lIns="121900" spcFirstLastPara="1" rIns="121900" wrap="square" tIns="121900">
            <a:noAutofit/>
          </a:bodyPr>
          <a:lstStyle>
            <a:lvl1pPr lvl="0" rtl="0" algn="ctr">
              <a:spcBef>
                <a:spcPts val="0"/>
              </a:spcBef>
              <a:spcAft>
                <a:spcPts val="0"/>
              </a:spcAft>
              <a:buClr>
                <a:schemeClr val="lt1"/>
              </a:buClr>
              <a:buSzPts val="4000"/>
              <a:buFont typeface="Orbitron"/>
              <a:buNone/>
              <a:defRPr b="1" sz="4000">
                <a:solidFill>
                  <a:schemeClr val="lt1"/>
                </a:solidFill>
                <a:latin typeface="Orbitron"/>
                <a:ea typeface="Orbitron"/>
                <a:cs typeface="Orbitron"/>
                <a:sym typeface="Orbitron"/>
              </a:defRPr>
            </a:lvl1pPr>
            <a:lvl2pPr lvl="1" rtl="0" algn="ctr">
              <a:spcBef>
                <a:spcPts val="0"/>
              </a:spcBef>
              <a:spcAft>
                <a:spcPts val="0"/>
              </a:spcAft>
              <a:buClr>
                <a:schemeClr val="lt1"/>
              </a:buClr>
              <a:buSzPts val="4300"/>
              <a:buFont typeface="Orbitron"/>
              <a:buNone/>
              <a:defRPr b="1" sz="4300">
                <a:solidFill>
                  <a:schemeClr val="lt1"/>
                </a:solidFill>
                <a:latin typeface="Orbitron"/>
                <a:ea typeface="Orbitron"/>
                <a:cs typeface="Orbitron"/>
                <a:sym typeface="Orbitron"/>
              </a:defRPr>
            </a:lvl2pPr>
            <a:lvl3pPr lvl="2" rtl="0" algn="ctr">
              <a:spcBef>
                <a:spcPts val="0"/>
              </a:spcBef>
              <a:spcAft>
                <a:spcPts val="0"/>
              </a:spcAft>
              <a:buClr>
                <a:schemeClr val="lt1"/>
              </a:buClr>
              <a:buSzPts val="4300"/>
              <a:buFont typeface="Orbitron"/>
              <a:buNone/>
              <a:defRPr b="1" sz="4300">
                <a:solidFill>
                  <a:schemeClr val="lt1"/>
                </a:solidFill>
                <a:latin typeface="Orbitron"/>
                <a:ea typeface="Orbitron"/>
                <a:cs typeface="Orbitron"/>
                <a:sym typeface="Orbitron"/>
              </a:defRPr>
            </a:lvl3pPr>
            <a:lvl4pPr lvl="3" rtl="0" algn="ctr">
              <a:spcBef>
                <a:spcPts val="0"/>
              </a:spcBef>
              <a:spcAft>
                <a:spcPts val="0"/>
              </a:spcAft>
              <a:buClr>
                <a:schemeClr val="lt1"/>
              </a:buClr>
              <a:buSzPts val="4300"/>
              <a:buFont typeface="Orbitron"/>
              <a:buNone/>
              <a:defRPr b="1" sz="4300">
                <a:solidFill>
                  <a:schemeClr val="lt1"/>
                </a:solidFill>
                <a:latin typeface="Orbitron"/>
                <a:ea typeface="Orbitron"/>
                <a:cs typeface="Orbitron"/>
                <a:sym typeface="Orbitron"/>
              </a:defRPr>
            </a:lvl4pPr>
            <a:lvl5pPr lvl="4" rtl="0" algn="ctr">
              <a:spcBef>
                <a:spcPts val="0"/>
              </a:spcBef>
              <a:spcAft>
                <a:spcPts val="0"/>
              </a:spcAft>
              <a:buClr>
                <a:schemeClr val="lt1"/>
              </a:buClr>
              <a:buSzPts val="4300"/>
              <a:buFont typeface="Orbitron"/>
              <a:buNone/>
              <a:defRPr b="1" sz="4300">
                <a:solidFill>
                  <a:schemeClr val="lt1"/>
                </a:solidFill>
                <a:latin typeface="Orbitron"/>
                <a:ea typeface="Orbitron"/>
                <a:cs typeface="Orbitron"/>
                <a:sym typeface="Orbitron"/>
              </a:defRPr>
            </a:lvl5pPr>
            <a:lvl6pPr lvl="5" rtl="0" algn="ctr">
              <a:spcBef>
                <a:spcPts val="0"/>
              </a:spcBef>
              <a:spcAft>
                <a:spcPts val="0"/>
              </a:spcAft>
              <a:buClr>
                <a:schemeClr val="lt1"/>
              </a:buClr>
              <a:buSzPts val="4300"/>
              <a:buFont typeface="Orbitron"/>
              <a:buNone/>
              <a:defRPr b="1" sz="4300">
                <a:solidFill>
                  <a:schemeClr val="lt1"/>
                </a:solidFill>
                <a:latin typeface="Orbitron"/>
                <a:ea typeface="Orbitron"/>
                <a:cs typeface="Orbitron"/>
                <a:sym typeface="Orbitron"/>
              </a:defRPr>
            </a:lvl6pPr>
            <a:lvl7pPr lvl="6" rtl="0" algn="ctr">
              <a:spcBef>
                <a:spcPts val="0"/>
              </a:spcBef>
              <a:spcAft>
                <a:spcPts val="0"/>
              </a:spcAft>
              <a:buClr>
                <a:schemeClr val="lt1"/>
              </a:buClr>
              <a:buSzPts val="4300"/>
              <a:buFont typeface="Orbitron"/>
              <a:buNone/>
              <a:defRPr b="1" sz="4300">
                <a:solidFill>
                  <a:schemeClr val="lt1"/>
                </a:solidFill>
                <a:latin typeface="Orbitron"/>
                <a:ea typeface="Orbitron"/>
                <a:cs typeface="Orbitron"/>
                <a:sym typeface="Orbitron"/>
              </a:defRPr>
            </a:lvl7pPr>
            <a:lvl8pPr lvl="7" rtl="0" algn="ctr">
              <a:spcBef>
                <a:spcPts val="0"/>
              </a:spcBef>
              <a:spcAft>
                <a:spcPts val="0"/>
              </a:spcAft>
              <a:buClr>
                <a:schemeClr val="lt1"/>
              </a:buClr>
              <a:buSzPts val="4300"/>
              <a:buFont typeface="Orbitron"/>
              <a:buNone/>
              <a:defRPr b="1" sz="4300">
                <a:solidFill>
                  <a:schemeClr val="lt1"/>
                </a:solidFill>
                <a:latin typeface="Orbitron"/>
                <a:ea typeface="Orbitron"/>
                <a:cs typeface="Orbitron"/>
                <a:sym typeface="Orbitron"/>
              </a:defRPr>
            </a:lvl8pPr>
            <a:lvl9pPr lvl="8" rtl="0" algn="ctr">
              <a:spcBef>
                <a:spcPts val="0"/>
              </a:spcBef>
              <a:spcAft>
                <a:spcPts val="0"/>
              </a:spcAft>
              <a:buClr>
                <a:schemeClr val="lt1"/>
              </a:buClr>
              <a:buSzPts val="4300"/>
              <a:buFont typeface="Orbitron"/>
              <a:buNone/>
              <a:defRPr b="1" sz="4300">
                <a:solidFill>
                  <a:schemeClr val="lt1"/>
                </a:solidFill>
                <a:latin typeface="Orbitron"/>
                <a:ea typeface="Orbitron"/>
                <a:cs typeface="Orbitron"/>
                <a:sym typeface="Orbitron"/>
              </a:defRPr>
            </a:lvl9pPr>
          </a:lstStyle>
          <a:p/>
        </p:txBody>
      </p:sp>
      <p:sp>
        <p:nvSpPr>
          <p:cNvPr id="7" name="Google Shape;7;p1"/>
          <p:cNvSpPr txBox="1"/>
          <p:nvPr>
            <p:ph idx="1" type="body"/>
          </p:nvPr>
        </p:nvSpPr>
        <p:spPr>
          <a:xfrm>
            <a:off x="960000" y="1734467"/>
            <a:ext cx="10272000" cy="4357200"/>
          </a:xfrm>
          <a:prstGeom prst="rect">
            <a:avLst/>
          </a:prstGeom>
          <a:noFill/>
          <a:ln>
            <a:noFill/>
          </a:ln>
        </p:spPr>
        <p:txBody>
          <a:bodyPr anchorCtr="0" anchor="ctr" bIns="121900" lIns="121900" spcFirstLastPara="1" rIns="121900" wrap="square" tIns="121900">
            <a:noAutofit/>
          </a:bodyPr>
          <a:lstStyle>
            <a:lvl1pPr indent="-355600" lvl="0" marL="457200">
              <a:lnSpc>
                <a:spcPct val="100000"/>
              </a:lnSpc>
              <a:spcBef>
                <a:spcPts val="0"/>
              </a:spcBef>
              <a:spcAft>
                <a:spcPts val="0"/>
              </a:spcAft>
              <a:buClr>
                <a:schemeClr val="dk2"/>
              </a:buClr>
              <a:buSzPts val="2000"/>
              <a:buFont typeface="Roboto"/>
              <a:buChar char="●"/>
              <a:defRPr sz="2000">
                <a:solidFill>
                  <a:schemeClr val="lt1"/>
                </a:solidFill>
                <a:latin typeface="Roboto"/>
                <a:ea typeface="Roboto"/>
                <a:cs typeface="Roboto"/>
                <a:sym typeface="Roboto"/>
              </a:defRPr>
            </a:lvl1pPr>
            <a:lvl2pPr indent="-355600" lvl="1" marL="9144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2pPr>
            <a:lvl3pPr indent="-355600" lvl="2" marL="13716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3pPr>
            <a:lvl4pPr indent="-355600" lvl="3" marL="18288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4pPr>
            <a:lvl5pPr indent="-355600" lvl="4" marL="22860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5pPr>
            <a:lvl6pPr indent="-355600" lvl="5" marL="27432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6pPr>
            <a:lvl7pPr indent="-355600" lvl="6" marL="32004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7pPr>
            <a:lvl8pPr indent="-355600" lvl="7" marL="36576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8pPr>
            <a:lvl9pPr indent="-355600" lvl="8" marL="41148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hyperlink" Target="https://i.pinimg.com/originals/91/28/63/91286398d55f8605e76e18bb9c30b0bd.jpg" TargetMode="External"/><Relationship Id="rId4" Type="http://schemas.openxmlformats.org/officeDocument/2006/relationships/hyperlink" Target="https://live.staticflickr.com/371/31913260434_66b48b71ff_b.jpg" TargetMode="External"/><Relationship Id="rId9" Type="http://schemas.openxmlformats.org/officeDocument/2006/relationships/hyperlink" Target="https://proceedings.mlr.press/v81/buolamwini18a/buolamwini18a.pdf" TargetMode="External"/><Relationship Id="rId5" Type="http://schemas.openxmlformats.org/officeDocument/2006/relationships/hyperlink" Target="https://i.imgur.com/lmKAZzq.jpg" TargetMode="External"/><Relationship Id="rId6" Type="http://schemas.openxmlformats.org/officeDocument/2006/relationships/hyperlink" Target="https://www.google.com/url?sa=i&amp;url=https%3A%2F%2Fabcnews.go.com%2FUS%2Frun-risk-documents-detail-oceangates-battle-whistleblower-years%2Fstory%3Fid%3D106965104&amp;psig=AOvVaw3IYChEFtIDc95X3rJpCQ20&amp;ust=1713817399037000&amp;source=images&amp;cd=vfe&amp;opi=89978449&amp;ved=0CBIQjRxqFwoTCOirg7yR1IUDFQAAAAAdAAAAABAZ" TargetMode="External"/><Relationship Id="rId7" Type="http://schemas.openxmlformats.org/officeDocument/2006/relationships/hyperlink" Target="https://i0.wp.com/timmaltin.com/wp-content/uploads/2019/05/broke-in-half.jpeg?fit=259%2C182&amp;ssl=1" TargetMode="External"/><Relationship Id="rId8" Type="http://schemas.openxmlformats.org/officeDocument/2006/relationships/hyperlink" Target="https://m.media-amazon.com/images/I/51iefaxmqeL.jpg" TargetMode="External"/><Relationship Id="rId11" Type="http://schemas.openxmlformats.org/officeDocument/2006/relationships/hyperlink" Target="https://www.npr.org/2021/01/08/954782512/boeing-to-pay-2-5-billion-settlement-over-deadly-737-max-crashes" TargetMode="External"/><Relationship Id="rId10" Type="http://schemas.openxmlformats.org/officeDocument/2006/relationships/hyperlink" Target="https://www.npr.org/2021/01/08/954782512/boeing-to-pay-2-5-billion-settlement-over-deadly-737-max-crashes" TargetMode="External"/><Relationship Id="rId13" Type="http://schemas.openxmlformats.org/officeDocument/2006/relationships/hyperlink" Target="https://www.britannica.com/event/Deepwater-Horizon-oil-spill" TargetMode="External"/><Relationship Id="rId12" Type="http://schemas.openxmlformats.org/officeDocument/2006/relationships/hyperlink" Target="https://www.ncbi.nlm.nih.gov/pmc/articles/PMC735154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s://www.asme.org/topics-resources/content/the-ethical-lessons-of-deepwater" TargetMode="External"/><Relationship Id="rId4" Type="http://schemas.openxmlformats.org/officeDocument/2006/relationships/hyperlink" Target="https://m.media-amazon.com/images/S/pv-target-images/7ab5b49cde2d22538e819c6502d51aaf23cb2c659b509820af938b8864e1931f.jpg" TargetMode="External"/><Relationship Id="rId9" Type="http://schemas.openxmlformats.org/officeDocument/2006/relationships/hyperlink" Target="https://www.eit.edu.au/the-truth-behind-murphys-law/" TargetMode="External"/><Relationship Id="rId5" Type="http://schemas.openxmlformats.org/officeDocument/2006/relationships/hyperlink" Target="https://www.stephensandkenau.com/wp-content/themes/modeShipYardTheme/timthumb.php?w=640&amp;zc=1&amp;q=100&amp;src=https://www.stephensandkenau.com/wp-content/uploads/2015/10/19016-Titanic-Lifeboat.jpg&amp;a=b" TargetMode="External"/><Relationship Id="rId6" Type="http://schemas.openxmlformats.org/officeDocument/2006/relationships/hyperlink" Target="https://www.google.com/url?sa=i&amp;url=https%3A%2F%2Fwww.thestar.com%2Fentertainment%2Fmovies%2Fpassengers-actor-michael-sheen-talks-about-being-a-robo-bartender%2Farticle_eaae723e-01a6-5e66-95a1-92f09866d2c0.html&amp;psig=AOvVaw2mSUNvx6x9sdfII2duOAUi&amp;ust=1714053306511000&amp;source=images&amp;cd=vfe&amp;opi=89978449&amp;ved=0CBIQjRxqFwoTCODK4KWA24UDFQAAAAAdAAAAABAE" TargetMode="External"/><Relationship Id="rId7" Type="http://schemas.openxmlformats.org/officeDocument/2006/relationships/hyperlink" Target="https://xkcd.com/2030/" TargetMode="External"/><Relationship Id="rId8" Type="http://schemas.openxmlformats.org/officeDocument/2006/relationships/hyperlink" Target="https://www.eit.edu.au/the-truth-behind-murphys-law/"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29"/>
          <p:cNvSpPr txBox="1"/>
          <p:nvPr>
            <p:ph idx="1" type="subTitle"/>
          </p:nvPr>
        </p:nvSpPr>
        <p:spPr>
          <a:xfrm>
            <a:off x="1728158" y="4704700"/>
            <a:ext cx="8735700" cy="618000"/>
          </a:xfrm>
          <a:prstGeom prst="rect">
            <a:avLst/>
          </a:prstGeom>
        </p:spPr>
        <p:txBody>
          <a:bodyPr anchorCtr="0" anchor="ctr" bIns="121900" lIns="121900" spcFirstLastPara="1" rIns="121900" wrap="square" tIns="121900">
            <a:noAutofit/>
          </a:bodyPr>
          <a:lstStyle/>
          <a:p>
            <a:pPr indent="0" lvl="0" marL="0" rtl="0" algn="ctr">
              <a:lnSpc>
                <a:spcPct val="90000"/>
              </a:lnSpc>
              <a:spcBef>
                <a:spcPts val="0"/>
              </a:spcBef>
              <a:spcAft>
                <a:spcPts val="0"/>
              </a:spcAft>
              <a:buClr>
                <a:schemeClr val="dk1"/>
              </a:buClr>
              <a:buSzPts val="4400"/>
              <a:buFont typeface="Play"/>
              <a:buNone/>
            </a:pPr>
            <a:r>
              <a:rPr b="1" lang="en-US" sz="4400">
                <a:latin typeface="Play"/>
                <a:ea typeface="Play"/>
                <a:cs typeface="Play"/>
                <a:sym typeface="Play"/>
              </a:rPr>
              <a:t>Passengers(2016) Conclusions</a:t>
            </a:r>
            <a:endParaRPr b="1" sz="5300">
              <a:latin typeface="Play"/>
              <a:ea typeface="Play"/>
              <a:cs typeface="Play"/>
              <a:sym typeface="Play"/>
            </a:endParaRPr>
          </a:p>
          <a:p>
            <a:pPr indent="0" lvl="0" marL="0" rtl="0" algn="ctr">
              <a:spcBef>
                <a:spcPts val="0"/>
              </a:spcBef>
              <a:spcAft>
                <a:spcPts val="0"/>
              </a:spcAft>
              <a:buNone/>
            </a:pPr>
            <a:r>
              <a:t/>
            </a:r>
            <a:endParaRPr/>
          </a:p>
        </p:txBody>
      </p:sp>
      <p:pic>
        <p:nvPicPr>
          <p:cNvPr descr="A person and person looking at each other&#10;&#10;Description automatically generated" id="839" name="Google Shape;839;p29"/>
          <p:cNvPicPr preferRelativeResize="0"/>
          <p:nvPr/>
        </p:nvPicPr>
        <p:blipFill rotWithShape="1">
          <a:blip r:embed="rId3">
            <a:alphaModFix/>
          </a:blip>
          <a:srcRect b="0" l="0" r="0" t="0"/>
          <a:stretch/>
        </p:blipFill>
        <p:spPr>
          <a:xfrm>
            <a:off x="3100587" y="1319934"/>
            <a:ext cx="5751578" cy="3235263"/>
          </a:xfrm>
          <a:prstGeom prst="rect">
            <a:avLst/>
          </a:prstGeom>
          <a:noFill/>
          <a:ln>
            <a:noFill/>
          </a:ln>
        </p:spPr>
      </p:pic>
      <p:sp>
        <p:nvSpPr>
          <p:cNvPr id="840" name="Google Shape;840;p29"/>
          <p:cNvSpPr txBox="1"/>
          <p:nvPr/>
        </p:nvSpPr>
        <p:spPr>
          <a:xfrm>
            <a:off x="2113225" y="5183375"/>
            <a:ext cx="8303400" cy="46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US" sz="2000">
                <a:solidFill>
                  <a:srgbClr val="222222"/>
                </a:solidFill>
                <a:latin typeface="Play"/>
                <a:ea typeface="Play"/>
                <a:cs typeface="Play"/>
                <a:sym typeface="Play"/>
              </a:rPr>
              <a:t>Alex Li, Zackary Perry, Vaansh Mansharamani, Simon Tong</a:t>
            </a:r>
            <a:endParaRPr sz="2000">
              <a:solidFill>
                <a:schemeClr val="lt1"/>
              </a:solidFill>
              <a:latin typeface="Play"/>
              <a:ea typeface="Play"/>
              <a:cs typeface="Play"/>
              <a:sym typeface="Play"/>
            </a:endParaRPr>
          </a:p>
        </p:txBody>
      </p:sp>
      <p:sp>
        <p:nvSpPr>
          <p:cNvPr id="841" name="Google Shape;841;p29"/>
          <p:cNvSpPr txBox="1"/>
          <p:nvPr/>
        </p:nvSpPr>
        <p:spPr>
          <a:xfrm>
            <a:off x="2312550" y="32296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[17]</a:t>
            </a:r>
            <a:endParaRPr sz="240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38"/>
          <p:cNvSpPr txBox="1"/>
          <p:nvPr>
            <p:ph type="title"/>
          </p:nvPr>
        </p:nvSpPr>
        <p:spPr>
          <a:xfrm>
            <a:off x="229025" y="2365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Reason 4: Autodoc &amp; ID</a:t>
            </a:r>
            <a:endParaRPr/>
          </a:p>
        </p:txBody>
      </p:sp>
      <p:sp>
        <p:nvSpPr>
          <p:cNvPr id="928" name="Google Shape;928;p38"/>
          <p:cNvSpPr txBox="1"/>
          <p:nvPr>
            <p:ph idx="1" type="body"/>
          </p:nvPr>
        </p:nvSpPr>
        <p:spPr>
          <a:xfrm>
            <a:off x="405450" y="1637475"/>
            <a:ext cx="51609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Clr>
                <a:schemeClr val="lt1"/>
              </a:buClr>
              <a:buSzPts val="1800"/>
              <a:buFont typeface="Play"/>
              <a:buChar char="●"/>
            </a:pPr>
            <a:r>
              <a:rPr lang="en-US">
                <a:latin typeface="Play"/>
                <a:ea typeface="Play"/>
                <a:cs typeface="Play"/>
                <a:sym typeface="Play"/>
              </a:rPr>
              <a:t>Autodoc requires ID of a Crew Member to perform advanced commands</a:t>
            </a:r>
            <a:endParaRPr>
              <a:latin typeface="Play"/>
              <a:ea typeface="Play"/>
              <a:cs typeface="Play"/>
              <a:sym typeface="Play"/>
            </a:endParaRPr>
          </a:p>
          <a:p>
            <a:pPr indent="0" lvl="0" marL="0" rtl="0" algn="l">
              <a:spcBef>
                <a:spcPts val="1000"/>
              </a:spcBef>
              <a:spcAft>
                <a:spcPts val="0"/>
              </a:spcAft>
              <a:buNone/>
            </a:pPr>
            <a:r>
              <a:t/>
            </a:r>
            <a:endParaRPr>
              <a:latin typeface="Play"/>
              <a:ea typeface="Play"/>
              <a:cs typeface="Play"/>
              <a:sym typeface="Play"/>
            </a:endParaRPr>
          </a:p>
          <a:p>
            <a:pPr indent="-342900" lvl="0" marL="457200" rtl="0" algn="l">
              <a:spcBef>
                <a:spcPts val="1000"/>
              </a:spcBef>
              <a:spcAft>
                <a:spcPts val="0"/>
              </a:spcAft>
              <a:buClr>
                <a:schemeClr val="lt1"/>
              </a:buClr>
              <a:buSzPts val="1800"/>
              <a:buFont typeface="Play"/>
              <a:buChar char="●"/>
            </a:pPr>
            <a:r>
              <a:rPr lang="en-US">
                <a:latin typeface="Play"/>
                <a:ea typeface="Play"/>
                <a:cs typeface="Play"/>
                <a:sym typeface="Play"/>
              </a:rPr>
              <a:t>The ID of all Passengers controls all their </a:t>
            </a:r>
            <a:r>
              <a:rPr lang="en-US">
                <a:latin typeface="Play"/>
                <a:ea typeface="Play"/>
                <a:cs typeface="Play"/>
                <a:sym typeface="Play"/>
              </a:rPr>
              <a:t>privileges</a:t>
            </a:r>
            <a:r>
              <a:rPr lang="en-US">
                <a:latin typeface="Play"/>
                <a:ea typeface="Play"/>
                <a:cs typeface="Play"/>
                <a:sym typeface="Play"/>
              </a:rPr>
              <a:t> on the ship.</a:t>
            </a:r>
            <a:endParaRPr>
              <a:latin typeface="Play"/>
              <a:ea typeface="Play"/>
              <a:cs typeface="Play"/>
              <a:sym typeface="Play"/>
            </a:endParaRPr>
          </a:p>
          <a:p>
            <a:pPr indent="0" lvl="0" marL="0" rtl="0" algn="l">
              <a:spcBef>
                <a:spcPts val="1000"/>
              </a:spcBef>
              <a:spcAft>
                <a:spcPts val="0"/>
              </a:spcAft>
              <a:buNone/>
            </a:pPr>
            <a:r>
              <a:t/>
            </a:r>
            <a:endParaRPr>
              <a:latin typeface="Play"/>
              <a:ea typeface="Play"/>
              <a:cs typeface="Play"/>
              <a:sym typeface="Play"/>
            </a:endParaRPr>
          </a:p>
          <a:p>
            <a:pPr indent="-342900" lvl="0" marL="457200" rtl="0" algn="l">
              <a:spcBef>
                <a:spcPts val="1000"/>
              </a:spcBef>
              <a:spcAft>
                <a:spcPts val="0"/>
              </a:spcAft>
              <a:buClr>
                <a:schemeClr val="lt1"/>
              </a:buClr>
              <a:buSzPts val="1800"/>
              <a:buFont typeface="Play"/>
              <a:buChar char="●"/>
            </a:pPr>
            <a:r>
              <a:rPr lang="en-US">
                <a:latin typeface="Play"/>
                <a:ea typeface="Play"/>
                <a:cs typeface="Play"/>
                <a:sym typeface="Play"/>
              </a:rPr>
              <a:t>Ethically Inconsiderate, considering emergency </a:t>
            </a:r>
            <a:endParaRPr>
              <a:latin typeface="Play"/>
              <a:ea typeface="Play"/>
              <a:cs typeface="Play"/>
              <a:sym typeface="Play"/>
            </a:endParaRPr>
          </a:p>
        </p:txBody>
      </p:sp>
      <p:sp>
        <p:nvSpPr>
          <p:cNvPr id="929" name="Google Shape;929;p3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pic>
        <p:nvPicPr>
          <p:cNvPr id="930" name="Google Shape;930;p38"/>
          <p:cNvPicPr preferRelativeResize="0"/>
          <p:nvPr/>
        </p:nvPicPr>
        <p:blipFill>
          <a:blip r:embed="rId3">
            <a:alphaModFix/>
          </a:blip>
          <a:stretch>
            <a:fillRect/>
          </a:stretch>
        </p:blipFill>
        <p:spPr>
          <a:xfrm>
            <a:off x="7151413" y="1458950"/>
            <a:ext cx="3636625" cy="2370900"/>
          </a:xfrm>
          <a:prstGeom prst="rect">
            <a:avLst/>
          </a:prstGeom>
          <a:noFill/>
          <a:ln>
            <a:noFill/>
          </a:ln>
        </p:spPr>
      </p:pic>
      <p:sp>
        <p:nvSpPr>
          <p:cNvPr id="931" name="Google Shape;931;p38"/>
          <p:cNvSpPr txBox="1"/>
          <p:nvPr/>
        </p:nvSpPr>
        <p:spPr>
          <a:xfrm>
            <a:off x="5998888" y="1458950"/>
            <a:ext cx="72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[16]</a:t>
            </a:r>
            <a:endParaRPr sz="2400">
              <a:solidFill>
                <a:srgbClr val="999999"/>
              </a:solidFill>
            </a:endParaRPr>
          </a:p>
        </p:txBody>
      </p:sp>
      <p:pic>
        <p:nvPicPr>
          <p:cNvPr id="932" name="Google Shape;932;p38"/>
          <p:cNvPicPr preferRelativeResize="0"/>
          <p:nvPr/>
        </p:nvPicPr>
        <p:blipFill>
          <a:blip r:embed="rId4">
            <a:alphaModFix/>
          </a:blip>
          <a:stretch>
            <a:fillRect/>
          </a:stretch>
        </p:blipFill>
        <p:spPr>
          <a:xfrm>
            <a:off x="7151425" y="4079837"/>
            <a:ext cx="3636625" cy="2276513"/>
          </a:xfrm>
          <a:prstGeom prst="rect">
            <a:avLst/>
          </a:prstGeom>
          <a:noFill/>
          <a:ln>
            <a:noFill/>
          </a:ln>
        </p:spPr>
      </p:pic>
      <p:sp>
        <p:nvSpPr>
          <p:cNvPr id="933" name="Google Shape;933;p38"/>
          <p:cNvSpPr txBox="1"/>
          <p:nvPr/>
        </p:nvSpPr>
        <p:spPr>
          <a:xfrm>
            <a:off x="5998888" y="4941025"/>
            <a:ext cx="85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[17]</a:t>
            </a:r>
            <a:endParaRPr sz="2400">
              <a:solidFill>
                <a:srgbClr val="99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39"/>
          <p:cNvSpPr txBox="1"/>
          <p:nvPr>
            <p:ph type="title"/>
          </p:nvPr>
        </p:nvSpPr>
        <p:spPr>
          <a:xfrm>
            <a:off x="19580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t>Reason 5: </a:t>
            </a:r>
            <a:r>
              <a:rPr lang="en-US" sz="3300"/>
              <a:t>Real life </a:t>
            </a:r>
            <a:r>
              <a:rPr lang="en-US" sz="3300"/>
              <a:t>Parallels of Lack of Redundancy</a:t>
            </a:r>
            <a:endParaRPr sz="3300"/>
          </a:p>
        </p:txBody>
      </p:sp>
      <p:sp>
        <p:nvSpPr>
          <p:cNvPr id="939" name="Google Shape;939;p39"/>
          <p:cNvSpPr txBox="1"/>
          <p:nvPr>
            <p:ph idx="1" type="body"/>
          </p:nvPr>
        </p:nvSpPr>
        <p:spPr>
          <a:xfrm>
            <a:off x="950250" y="2031250"/>
            <a:ext cx="4578000" cy="3650100"/>
          </a:xfrm>
          <a:prstGeom prst="rect">
            <a:avLst/>
          </a:prstGeom>
        </p:spPr>
        <p:txBody>
          <a:bodyPr anchorCtr="0" anchor="t" bIns="45700" lIns="91425" spcFirstLastPara="1" rIns="91425" wrap="square" tIns="45700">
            <a:normAutofit/>
          </a:bodyPr>
          <a:lstStyle/>
          <a:p>
            <a:pPr indent="0" lvl="0" marL="0" rtl="0" algn="l">
              <a:lnSpc>
                <a:spcPct val="70000"/>
              </a:lnSpc>
              <a:spcBef>
                <a:spcPts val="1000"/>
              </a:spcBef>
              <a:spcAft>
                <a:spcPts val="0"/>
              </a:spcAft>
              <a:buNone/>
            </a:pPr>
            <a:r>
              <a:rPr lang="en-US" sz="2200">
                <a:solidFill>
                  <a:schemeClr val="dk1"/>
                </a:solidFill>
              </a:rPr>
              <a:t>- </a:t>
            </a:r>
            <a:r>
              <a:rPr lang="en-US" sz="2200">
                <a:solidFill>
                  <a:schemeClr val="dk1"/>
                </a:solidFill>
              </a:rPr>
              <a:t>Ocean Gate Titan Submarine</a:t>
            </a:r>
            <a:endParaRPr sz="2200">
              <a:solidFill>
                <a:schemeClr val="dk1"/>
              </a:solidFill>
            </a:endParaRPr>
          </a:p>
          <a:p>
            <a:pPr indent="0" lvl="0" marL="0" rtl="0" algn="l">
              <a:lnSpc>
                <a:spcPct val="70000"/>
              </a:lnSpc>
              <a:spcBef>
                <a:spcPts val="1000"/>
              </a:spcBef>
              <a:spcAft>
                <a:spcPts val="0"/>
              </a:spcAft>
              <a:buNone/>
            </a:pPr>
            <a:r>
              <a:rPr lang="en-US" sz="2200">
                <a:solidFill>
                  <a:schemeClr val="dk1"/>
                </a:solidFill>
              </a:rPr>
              <a:t> </a:t>
            </a:r>
            <a:endParaRPr sz="2200">
              <a:solidFill>
                <a:schemeClr val="dk1"/>
              </a:solidFill>
            </a:endParaRPr>
          </a:p>
          <a:p>
            <a:pPr indent="0" lvl="0" marL="0" rtl="0" algn="l">
              <a:lnSpc>
                <a:spcPct val="70000"/>
              </a:lnSpc>
              <a:spcBef>
                <a:spcPts val="1000"/>
              </a:spcBef>
              <a:spcAft>
                <a:spcPts val="0"/>
              </a:spcAft>
              <a:buNone/>
            </a:pPr>
            <a:r>
              <a:t/>
            </a:r>
            <a:endParaRPr sz="2200">
              <a:solidFill>
                <a:schemeClr val="dk1"/>
              </a:solidFill>
            </a:endParaRPr>
          </a:p>
          <a:p>
            <a:pPr indent="0" lvl="0" marL="0" rtl="0" algn="l">
              <a:lnSpc>
                <a:spcPct val="70000"/>
              </a:lnSpc>
              <a:spcBef>
                <a:spcPts val="1000"/>
              </a:spcBef>
              <a:spcAft>
                <a:spcPts val="0"/>
              </a:spcAft>
              <a:buNone/>
            </a:pPr>
            <a:r>
              <a:t/>
            </a:r>
            <a:endParaRPr sz="2200">
              <a:solidFill>
                <a:schemeClr val="dk1"/>
              </a:solidFill>
            </a:endParaRPr>
          </a:p>
          <a:p>
            <a:pPr indent="0" lvl="0" marL="0" rtl="0" algn="l">
              <a:lnSpc>
                <a:spcPct val="70000"/>
              </a:lnSpc>
              <a:spcBef>
                <a:spcPts val="1000"/>
              </a:spcBef>
              <a:spcAft>
                <a:spcPts val="0"/>
              </a:spcAft>
              <a:buNone/>
            </a:pPr>
            <a:r>
              <a:t/>
            </a:r>
            <a:endParaRPr sz="2200">
              <a:solidFill>
                <a:schemeClr val="dk1"/>
              </a:solidFill>
            </a:endParaRPr>
          </a:p>
          <a:p>
            <a:pPr indent="0" lvl="0" marL="0" rtl="0" algn="l">
              <a:lnSpc>
                <a:spcPct val="70000"/>
              </a:lnSpc>
              <a:spcBef>
                <a:spcPts val="1000"/>
              </a:spcBef>
              <a:spcAft>
                <a:spcPts val="0"/>
              </a:spcAft>
              <a:buNone/>
            </a:pPr>
            <a:r>
              <a:t/>
            </a:r>
            <a:endParaRPr sz="2200">
              <a:solidFill>
                <a:schemeClr val="dk1"/>
              </a:solidFill>
            </a:endParaRPr>
          </a:p>
          <a:p>
            <a:pPr indent="0" lvl="0" marL="0" rtl="0" algn="l">
              <a:lnSpc>
                <a:spcPct val="70000"/>
              </a:lnSpc>
              <a:spcBef>
                <a:spcPts val="1000"/>
              </a:spcBef>
              <a:spcAft>
                <a:spcPts val="0"/>
              </a:spcAft>
              <a:buNone/>
            </a:pPr>
            <a:r>
              <a:rPr lang="en-US" sz="2200">
                <a:solidFill>
                  <a:schemeClr val="dk1"/>
                </a:solidFill>
              </a:rPr>
              <a:t>-The Titanic [1517 people died]</a:t>
            </a:r>
            <a:endParaRPr sz="2200">
              <a:solidFill>
                <a:schemeClr val="dk1"/>
              </a:solidFill>
            </a:endParaRPr>
          </a:p>
          <a:p>
            <a:pPr indent="0" lvl="0" marL="0" rtl="0" algn="l">
              <a:lnSpc>
                <a:spcPct val="70000"/>
              </a:lnSpc>
              <a:spcBef>
                <a:spcPts val="1000"/>
              </a:spcBef>
              <a:spcAft>
                <a:spcPts val="0"/>
              </a:spcAft>
              <a:buNone/>
            </a:pPr>
            <a:r>
              <a:t/>
            </a:r>
            <a:endParaRPr sz="2200">
              <a:solidFill>
                <a:schemeClr val="dk1"/>
              </a:solidFill>
            </a:endParaRPr>
          </a:p>
        </p:txBody>
      </p:sp>
      <p:sp>
        <p:nvSpPr>
          <p:cNvPr id="940" name="Google Shape;940;p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941" name="Google Shape;941;p39"/>
          <p:cNvSpPr txBox="1"/>
          <p:nvPr/>
        </p:nvSpPr>
        <p:spPr>
          <a:xfrm>
            <a:off x="838200" y="5127250"/>
            <a:ext cx="457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lt1"/>
              </a:solidFill>
            </a:endParaRPr>
          </a:p>
        </p:txBody>
      </p:sp>
      <p:pic>
        <p:nvPicPr>
          <p:cNvPr id="942" name="Google Shape;942;p39"/>
          <p:cNvPicPr preferRelativeResize="0"/>
          <p:nvPr/>
        </p:nvPicPr>
        <p:blipFill>
          <a:blip r:embed="rId3">
            <a:alphaModFix/>
          </a:blip>
          <a:stretch>
            <a:fillRect/>
          </a:stretch>
        </p:blipFill>
        <p:spPr>
          <a:xfrm>
            <a:off x="838200" y="1997804"/>
            <a:ext cx="4827203" cy="3020294"/>
          </a:xfrm>
          <a:prstGeom prst="rect">
            <a:avLst/>
          </a:prstGeom>
          <a:noFill/>
          <a:ln>
            <a:noFill/>
          </a:ln>
        </p:spPr>
      </p:pic>
      <p:pic>
        <p:nvPicPr>
          <p:cNvPr id="943" name="Google Shape;943;p39"/>
          <p:cNvPicPr preferRelativeResize="0"/>
          <p:nvPr/>
        </p:nvPicPr>
        <p:blipFill>
          <a:blip r:embed="rId4">
            <a:alphaModFix/>
          </a:blip>
          <a:stretch>
            <a:fillRect/>
          </a:stretch>
        </p:blipFill>
        <p:spPr>
          <a:xfrm>
            <a:off x="7378700" y="1997800"/>
            <a:ext cx="4403750" cy="3094488"/>
          </a:xfrm>
          <a:prstGeom prst="rect">
            <a:avLst/>
          </a:prstGeom>
          <a:noFill/>
          <a:ln>
            <a:noFill/>
          </a:ln>
        </p:spPr>
      </p:pic>
      <p:pic>
        <p:nvPicPr>
          <p:cNvPr id="944" name="Google Shape;944;p39"/>
          <p:cNvPicPr preferRelativeResize="0"/>
          <p:nvPr/>
        </p:nvPicPr>
        <p:blipFill>
          <a:blip r:embed="rId5">
            <a:alphaModFix/>
          </a:blip>
          <a:stretch>
            <a:fillRect/>
          </a:stretch>
        </p:blipFill>
        <p:spPr>
          <a:xfrm>
            <a:off x="4734875" y="4087575"/>
            <a:ext cx="930525" cy="930525"/>
          </a:xfrm>
          <a:prstGeom prst="rect">
            <a:avLst/>
          </a:prstGeom>
          <a:noFill/>
          <a:ln>
            <a:noFill/>
          </a:ln>
        </p:spPr>
      </p:pic>
      <p:sp>
        <p:nvSpPr>
          <p:cNvPr id="945" name="Google Shape;945;p39"/>
          <p:cNvSpPr txBox="1"/>
          <p:nvPr/>
        </p:nvSpPr>
        <p:spPr>
          <a:xfrm>
            <a:off x="5025550" y="5127250"/>
            <a:ext cx="58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[8]</a:t>
            </a:r>
            <a:endParaRPr>
              <a:solidFill>
                <a:srgbClr val="999999"/>
              </a:solidFill>
            </a:endParaRPr>
          </a:p>
        </p:txBody>
      </p:sp>
      <p:sp>
        <p:nvSpPr>
          <p:cNvPr id="946" name="Google Shape;946;p39"/>
          <p:cNvSpPr txBox="1"/>
          <p:nvPr/>
        </p:nvSpPr>
        <p:spPr>
          <a:xfrm>
            <a:off x="269200" y="28097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[6]</a:t>
            </a:r>
            <a:endParaRPr sz="2400">
              <a:solidFill>
                <a:srgbClr val="999999"/>
              </a:solidFill>
            </a:endParaRPr>
          </a:p>
        </p:txBody>
      </p:sp>
      <p:sp>
        <p:nvSpPr>
          <p:cNvPr id="947" name="Google Shape;947;p39"/>
          <p:cNvSpPr txBox="1"/>
          <p:nvPr/>
        </p:nvSpPr>
        <p:spPr>
          <a:xfrm>
            <a:off x="6092275" y="2751800"/>
            <a:ext cx="72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[7]</a:t>
            </a:r>
            <a:endParaRPr sz="2400">
              <a:solidFill>
                <a:srgbClr val="999999"/>
              </a:solidFill>
            </a:endParaRPr>
          </a:p>
        </p:txBody>
      </p:sp>
      <p:pic>
        <p:nvPicPr>
          <p:cNvPr id="948" name="Google Shape;948;p39"/>
          <p:cNvPicPr preferRelativeResize="0"/>
          <p:nvPr/>
        </p:nvPicPr>
        <p:blipFill>
          <a:blip r:embed="rId6">
            <a:alphaModFix/>
          </a:blip>
          <a:stretch>
            <a:fillRect/>
          </a:stretch>
        </p:blipFill>
        <p:spPr>
          <a:xfrm>
            <a:off x="7378700" y="4276182"/>
            <a:ext cx="1231901" cy="816118"/>
          </a:xfrm>
          <a:prstGeom prst="rect">
            <a:avLst/>
          </a:prstGeom>
          <a:noFill/>
          <a:ln>
            <a:noFill/>
          </a:ln>
        </p:spPr>
      </p:pic>
      <p:sp>
        <p:nvSpPr>
          <p:cNvPr id="949" name="Google Shape;949;p39"/>
          <p:cNvSpPr txBox="1"/>
          <p:nvPr/>
        </p:nvSpPr>
        <p:spPr>
          <a:xfrm>
            <a:off x="6674750" y="4538200"/>
            <a:ext cx="80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[18]</a:t>
            </a:r>
            <a:endParaRPr sz="24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40"/>
          <p:cNvSpPr txBox="1"/>
          <p:nvPr>
            <p:ph type="title"/>
          </p:nvPr>
        </p:nvSpPr>
        <p:spPr>
          <a:xfrm>
            <a:off x="548750" y="3086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Murphy’s Laws Relating to FIlm</a:t>
            </a:r>
            <a:endParaRPr/>
          </a:p>
        </p:txBody>
      </p:sp>
      <p:sp>
        <p:nvSpPr>
          <p:cNvPr id="955" name="Google Shape;955;p4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pic>
        <p:nvPicPr>
          <p:cNvPr id="956" name="Google Shape;956;p40"/>
          <p:cNvPicPr preferRelativeResize="0"/>
          <p:nvPr/>
        </p:nvPicPr>
        <p:blipFill>
          <a:blip r:embed="rId3">
            <a:alphaModFix/>
          </a:blip>
          <a:stretch>
            <a:fillRect/>
          </a:stretch>
        </p:blipFill>
        <p:spPr>
          <a:xfrm>
            <a:off x="548750" y="1594750"/>
            <a:ext cx="4646550" cy="4665525"/>
          </a:xfrm>
          <a:prstGeom prst="rect">
            <a:avLst/>
          </a:prstGeom>
          <a:noFill/>
          <a:ln>
            <a:noFill/>
          </a:ln>
        </p:spPr>
      </p:pic>
      <p:sp>
        <p:nvSpPr>
          <p:cNvPr id="957" name="Google Shape;957;p40"/>
          <p:cNvSpPr txBox="1"/>
          <p:nvPr/>
        </p:nvSpPr>
        <p:spPr>
          <a:xfrm>
            <a:off x="5392725" y="5680975"/>
            <a:ext cx="9849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lt1"/>
                </a:solidFill>
              </a:rPr>
              <a:t>[27]</a:t>
            </a:r>
            <a:endParaRPr sz="2400">
              <a:solidFill>
                <a:schemeClr val="lt1"/>
              </a:solidFill>
            </a:endParaRPr>
          </a:p>
        </p:txBody>
      </p:sp>
      <p:sp>
        <p:nvSpPr>
          <p:cNvPr id="958" name="Google Shape;958;p40"/>
          <p:cNvSpPr txBox="1"/>
          <p:nvPr/>
        </p:nvSpPr>
        <p:spPr>
          <a:xfrm>
            <a:off x="6906050" y="1594750"/>
            <a:ext cx="3699300" cy="4771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AutoNum type="arabicPeriod"/>
            </a:pPr>
            <a:r>
              <a:rPr lang="en-US" sz="2400">
                <a:solidFill>
                  <a:schemeClr val="lt1"/>
                </a:solidFill>
              </a:rPr>
              <a:t>The ship’s reactor getting struck</a:t>
            </a:r>
            <a:endParaRPr sz="2400">
              <a:solidFill>
                <a:schemeClr val="lt1"/>
              </a:solidFill>
            </a:endParaRPr>
          </a:p>
          <a:p>
            <a:pPr indent="-381000" lvl="0" marL="457200" rtl="0" algn="l">
              <a:spcBef>
                <a:spcPts val="0"/>
              </a:spcBef>
              <a:spcAft>
                <a:spcPts val="0"/>
              </a:spcAft>
              <a:buClr>
                <a:schemeClr val="lt1"/>
              </a:buClr>
              <a:buSzPts val="2400"/>
              <a:buAutoNum type="arabicPeriod"/>
            </a:pPr>
            <a:r>
              <a:rPr lang="en-US" sz="2400">
                <a:solidFill>
                  <a:schemeClr val="lt1"/>
                </a:solidFill>
              </a:rPr>
              <a:t>Avalon overheating to try and fix the problem</a:t>
            </a:r>
            <a:endParaRPr sz="2400">
              <a:solidFill>
                <a:schemeClr val="lt1"/>
              </a:solidFill>
            </a:endParaRPr>
          </a:p>
          <a:p>
            <a:pPr indent="-381000" lvl="0" marL="457200" rtl="0" algn="l">
              <a:spcBef>
                <a:spcPts val="0"/>
              </a:spcBef>
              <a:spcAft>
                <a:spcPts val="0"/>
              </a:spcAft>
              <a:buClr>
                <a:schemeClr val="lt1"/>
              </a:buClr>
              <a:buSzPts val="2400"/>
              <a:buAutoNum type="arabicPeriod"/>
            </a:pPr>
            <a:r>
              <a:rPr lang="en-US" sz="2400">
                <a:solidFill>
                  <a:schemeClr val="lt1"/>
                </a:solidFill>
              </a:rPr>
              <a:t>A</a:t>
            </a:r>
            <a:r>
              <a:rPr lang="en-US" sz="2400">
                <a:solidFill>
                  <a:schemeClr val="lt1"/>
                </a:solidFill>
              </a:rPr>
              <a:t>steroid</a:t>
            </a:r>
            <a:r>
              <a:rPr lang="en-US" sz="2400">
                <a:solidFill>
                  <a:schemeClr val="lt1"/>
                </a:solidFill>
              </a:rPr>
              <a:t> hitting specifically the ships fusion reactor</a:t>
            </a:r>
            <a:endParaRPr sz="2400">
              <a:solidFill>
                <a:schemeClr val="lt1"/>
              </a:solidFill>
            </a:endParaRPr>
          </a:p>
          <a:p>
            <a:pPr indent="-381000" lvl="0" marL="457200" rtl="0" algn="l">
              <a:spcBef>
                <a:spcPts val="0"/>
              </a:spcBef>
              <a:spcAft>
                <a:spcPts val="0"/>
              </a:spcAft>
              <a:buClr>
                <a:schemeClr val="lt1"/>
              </a:buClr>
              <a:buSzPts val="2400"/>
              <a:buAutoNum type="arabicPeriod"/>
            </a:pPr>
            <a:r>
              <a:rPr lang="en-US" sz="2400">
                <a:solidFill>
                  <a:schemeClr val="lt1"/>
                </a:solidFill>
              </a:rPr>
              <a:t>Nature = A</a:t>
            </a:r>
            <a:r>
              <a:rPr lang="en-US" sz="2400">
                <a:solidFill>
                  <a:schemeClr val="lt1"/>
                </a:solidFill>
              </a:rPr>
              <a:t>steroid</a:t>
            </a:r>
            <a:endParaRPr sz="2400">
              <a:solidFill>
                <a:schemeClr val="lt1"/>
              </a:solidFill>
            </a:endParaRPr>
          </a:p>
          <a:p>
            <a:pPr indent="-381000" lvl="0" marL="457200" rtl="0" algn="l">
              <a:spcBef>
                <a:spcPts val="0"/>
              </a:spcBef>
              <a:spcAft>
                <a:spcPts val="0"/>
              </a:spcAft>
              <a:buClr>
                <a:schemeClr val="lt1"/>
              </a:buClr>
              <a:buSzPts val="2400"/>
              <a:buAutoNum type="arabicPeriod"/>
            </a:pPr>
            <a:r>
              <a:rPr lang="en-US" sz="2400">
                <a:solidFill>
                  <a:schemeClr val="lt1"/>
                </a:solidFill>
              </a:rPr>
              <a:t>“They never malfunction” - Arthur</a:t>
            </a:r>
            <a:endParaRPr sz="24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41"/>
          <p:cNvSpPr txBox="1"/>
          <p:nvPr>
            <p:ph type="title"/>
          </p:nvPr>
        </p:nvSpPr>
        <p:spPr>
          <a:xfrm>
            <a:off x="1692200" y="2591675"/>
            <a:ext cx="8807700" cy="2801100"/>
          </a:xfrm>
          <a:prstGeom prst="rect">
            <a:avLst/>
          </a:prstGeom>
        </p:spPr>
        <p:txBody>
          <a:bodyPr anchorCtr="0" anchor="ctr" bIns="121900" lIns="121900" spcFirstLastPara="1" rIns="121900" wrap="square" tIns="121900">
            <a:noAutofit/>
          </a:bodyPr>
          <a:lstStyle/>
          <a:p>
            <a:pPr indent="0" lvl="0" marL="0" rtl="0" algn="ctr">
              <a:lnSpc>
                <a:spcPct val="90000"/>
              </a:lnSpc>
              <a:spcBef>
                <a:spcPts val="1000"/>
              </a:spcBef>
              <a:spcAft>
                <a:spcPts val="0"/>
              </a:spcAft>
              <a:buNone/>
            </a:pPr>
            <a:r>
              <a:rPr lang="en-US" sz="3900">
                <a:latin typeface="Play"/>
                <a:ea typeface="Play"/>
                <a:cs typeface="Play"/>
                <a:sym typeface="Play"/>
              </a:rPr>
              <a:t>Emphasizing the importance of honesty regarding safety information is crucial, due to the significant negative impacts that misinformation can have.</a:t>
            </a:r>
            <a:endParaRPr sz="3900">
              <a:latin typeface="Play"/>
              <a:ea typeface="Play"/>
              <a:cs typeface="Play"/>
              <a:sym typeface="Play"/>
            </a:endParaRPr>
          </a:p>
          <a:p>
            <a:pPr indent="0" lvl="0" marL="0" rtl="0" algn="ctr">
              <a:lnSpc>
                <a:spcPct val="90000"/>
              </a:lnSpc>
              <a:spcBef>
                <a:spcPts val="1000"/>
              </a:spcBef>
              <a:spcAft>
                <a:spcPts val="0"/>
              </a:spcAft>
              <a:buNone/>
            </a:pPr>
            <a:r>
              <a:t/>
            </a:r>
            <a:endParaRPr sz="3900">
              <a:latin typeface="Play"/>
              <a:ea typeface="Play"/>
              <a:cs typeface="Play"/>
              <a:sym typeface="Play"/>
            </a:endParaRPr>
          </a:p>
        </p:txBody>
      </p:sp>
      <p:sp>
        <p:nvSpPr>
          <p:cNvPr id="964" name="Google Shape;964;p41"/>
          <p:cNvSpPr txBox="1"/>
          <p:nvPr>
            <p:ph type="title"/>
          </p:nvPr>
        </p:nvSpPr>
        <p:spPr>
          <a:xfrm>
            <a:off x="838250" y="887225"/>
            <a:ext cx="10515600" cy="1594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6400">
                <a:latin typeface="Play"/>
                <a:ea typeface="Play"/>
                <a:cs typeface="Play"/>
                <a:sym typeface="Play"/>
              </a:rPr>
              <a:t>Conclusion 2</a:t>
            </a:r>
            <a:endParaRPr sz="6400">
              <a:latin typeface="Play"/>
              <a:ea typeface="Play"/>
              <a:cs typeface="Play"/>
              <a:sym typeface="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Reasons</a:t>
            </a:r>
            <a:endParaRPr/>
          </a:p>
        </p:txBody>
      </p:sp>
      <p:sp>
        <p:nvSpPr>
          <p:cNvPr id="970" name="Google Shape;970;p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971" name="Google Shape;971;p42"/>
          <p:cNvSpPr txBox="1"/>
          <p:nvPr/>
        </p:nvSpPr>
        <p:spPr>
          <a:xfrm>
            <a:off x="7593000" y="1873625"/>
            <a:ext cx="3000000" cy="178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2400">
                <a:solidFill>
                  <a:schemeClr val="dk2"/>
                </a:solidFill>
              </a:rPr>
              <a:t>Put image of the help desk here</a:t>
            </a:r>
            <a:endParaRPr sz="2400">
              <a:solidFill>
                <a:schemeClr val="dk2"/>
              </a:solidFill>
            </a:endParaRPr>
          </a:p>
          <a:p>
            <a:pPr indent="0" lvl="0" marL="0" rtl="0" algn="l">
              <a:lnSpc>
                <a:spcPct val="90000"/>
              </a:lnSpc>
              <a:spcBef>
                <a:spcPts val="1600"/>
              </a:spcBef>
              <a:spcAft>
                <a:spcPts val="0"/>
              </a:spcAft>
              <a:buNone/>
            </a:pPr>
            <a:r>
              <a:t/>
            </a:r>
            <a:endParaRPr sz="2400">
              <a:solidFill>
                <a:schemeClr val="dk2"/>
              </a:solidFill>
            </a:endParaRPr>
          </a:p>
          <a:p>
            <a:pPr indent="0" lvl="0" marL="0" rtl="0" algn="l">
              <a:lnSpc>
                <a:spcPct val="90000"/>
              </a:lnSpc>
              <a:spcBef>
                <a:spcPts val="1600"/>
              </a:spcBef>
              <a:spcAft>
                <a:spcPts val="1600"/>
              </a:spcAft>
              <a:buNone/>
            </a:pPr>
            <a:r>
              <a:t/>
            </a:r>
            <a:endParaRPr/>
          </a:p>
        </p:txBody>
      </p:sp>
      <p:sp>
        <p:nvSpPr>
          <p:cNvPr id="972" name="Google Shape;972;p42"/>
          <p:cNvSpPr txBox="1"/>
          <p:nvPr/>
        </p:nvSpPr>
        <p:spPr>
          <a:xfrm>
            <a:off x="5192475" y="5103750"/>
            <a:ext cx="87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rPr>
              <a:t>[23]</a:t>
            </a:r>
            <a:endParaRPr sz="2400">
              <a:solidFill>
                <a:schemeClr val="lt1"/>
              </a:solidFill>
            </a:endParaRPr>
          </a:p>
        </p:txBody>
      </p:sp>
      <p:pic>
        <p:nvPicPr>
          <p:cNvPr id="973" name="Google Shape;973;p42"/>
          <p:cNvPicPr preferRelativeResize="0"/>
          <p:nvPr/>
        </p:nvPicPr>
        <p:blipFill>
          <a:blip r:embed="rId3">
            <a:alphaModFix/>
          </a:blip>
          <a:stretch>
            <a:fillRect/>
          </a:stretch>
        </p:blipFill>
        <p:spPr>
          <a:xfrm>
            <a:off x="738925" y="1690825"/>
            <a:ext cx="5400294" cy="3412925"/>
          </a:xfrm>
          <a:prstGeom prst="rect">
            <a:avLst/>
          </a:prstGeom>
          <a:noFill/>
          <a:ln>
            <a:noFill/>
          </a:ln>
        </p:spPr>
      </p:pic>
      <p:pic>
        <p:nvPicPr>
          <p:cNvPr id="974" name="Google Shape;974;p42"/>
          <p:cNvPicPr preferRelativeResize="0"/>
          <p:nvPr/>
        </p:nvPicPr>
        <p:blipFill rotWithShape="1">
          <a:blip r:embed="rId4">
            <a:alphaModFix/>
          </a:blip>
          <a:srcRect b="931" l="0" r="0" t="0"/>
          <a:stretch/>
        </p:blipFill>
        <p:spPr>
          <a:xfrm>
            <a:off x="6275075" y="1722550"/>
            <a:ext cx="5635850" cy="3381200"/>
          </a:xfrm>
          <a:prstGeom prst="rect">
            <a:avLst/>
          </a:prstGeom>
          <a:noFill/>
          <a:ln>
            <a:noFill/>
          </a:ln>
        </p:spPr>
      </p:pic>
      <p:sp>
        <p:nvSpPr>
          <p:cNvPr id="975" name="Google Shape;975;p42"/>
          <p:cNvSpPr txBox="1"/>
          <p:nvPr/>
        </p:nvSpPr>
        <p:spPr>
          <a:xfrm>
            <a:off x="7900675" y="5103750"/>
            <a:ext cx="387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rPr>
              <a:t>[24]</a:t>
            </a:r>
            <a:endParaRPr sz="24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4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Real World Examples</a:t>
            </a:r>
            <a:endParaRPr/>
          </a:p>
        </p:txBody>
      </p:sp>
      <p:sp>
        <p:nvSpPr>
          <p:cNvPr id="981" name="Google Shape;981;p4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pic>
        <p:nvPicPr>
          <p:cNvPr id="982" name="Google Shape;982;p43"/>
          <p:cNvPicPr preferRelativeResize="0"/>
          <p:nvPr/>
        </p:nvPicPr>
        <p:blipFill>
          <a:blip r:embed="rId3">
            <a:alphaModFix/>
          </a:blip>
          <a:stretch>
            <a:fillRect/>
          </a:stretch>
        </p:blipFill>
        <p:spPr>
          <a:xfrm>
            <a:off x="758625" y="1825625"/>
            <a:ext cx="4900626" cy="3675475"/>
          </a:xfrm>
          <a:prstGeom prst="rect">
            <a:avLst/>
          </a:prstGeom>
          <a:noFill/>
          <a:ln>
            <a:noFill/>
          </a:ln>
        </p:spPr>
      </p:pic>
      <p:sp>
        <p:nvSpPr>
          <p:cNvPr id="983" name="Google Shape;983;p43"/>
          <p:cNvSpPr txBox="1"/>
          <p:nvPr/>
        </p:nvSpPr>
        <p:spPr>
          <a:xfrm>
            <a:off x="950838" y="5574100"/>
            <a:ext cx="4516200" cy="8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lt1"/>
                </a:solidFill>
                <a:latin typeface="Play"/>
                <a:ea typeface="Play"/>
                <a:cs typeface="Play"/>
                <a:sym typeface="Play"/>
              </a:rPr>
              <a:t>The Boeing 737 MAX crash[11]</a:t>
            </a:r>
            <a:endParaRPr sz="2400">
              <a:solidFill>
                <a:schemeClr val="lt1"/>
              </a:solidFill>
              <a:latin typeface="Play"/>
              <a:ea typeface="Play"/>
              <a:cs typeface="Play"/>
              <a:sym typeface="Play"/>
            </a:endParaRPr>
          </a:p>
        </p:txBody>
      </p:sp>
      <p:pic>
        <p:nvPicPr>
          <p:cNvPr id="984" name="Google Shape;984;p43"/>
          <p:cNvPicPr preferRelativeResize="0"/>
          <p:nvPr/>
        </p:nvPicPr>
        <p:blipFill>
          <a:blip r:embed="rId4">
            <a:alphaModFix/>
          </a:blip>
          <a:stretch>
            <a:fillRect/>
          </a:stretch>
        </p:blipFill>
        <p:spPr>
          <a:xfrm>
            <a:off x="6358350" y="1825624"/>
            <a:ext cx="4900624" cy="3675468"/>
          </a:xfrm>
          <a:prstGeom prst="rect">
            <a:avLst/>
          </a:prstGeom>
          <a:noFill/>
          <a:ln>
            <a:noFill/>
          </a:ln>
        </p:spPr>
      </p:pic>
      <p:sp>
        <p:nvSpPr>
          <p:cNvPr id="985" name="Google Shape;985;p43"/>
          <p:cNvSpPr txBox="1"/>
          <p:nvPr/>
        </p:nvSpPr>
        <p:spPr>
          <a:xfrm>
            <a:off x="6423213" y="5564525"/>
            <a:ext cx="4770900" cy="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lt1"/>
                </a:solidFill>
                <a:latin typeface="Play"/>
                <a:ea typeface="Play"/>
                <a:cs typeface="Play"/>
                <a:sym typeface="Play"/>
              </a:rPr>
              <a:t>The Deepwater Horizon spill[13]</a:t>
            </a:r>
            <a:endParaRPr sz="2400">
              <a:solidFill>
                <a:schemeClr val="lt1"/>
              </a:solidFill>
              <a:latin typeface="Play"/>
              <a:ea typeface="Play"/>
              <a:cs typeface="Play"/>
              <a:sym typeface="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44"/>
          <p:cNvSpPr txBox="1"/>
          <p:nvPr>
            <p:ph type="title"/>
          </p:nvPr>
        </p:nvSpPr>
        <p:spPr>
          <a:xfrm>
            <a:off x="687675" y="3369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Problem with - “100% Fail Safe”</a:t>
            </a:r>
            <a:endParaRPr/>
          </a:p>
        </p:txBody>
      </p:sp>
      <p:sp>
        <p:nvSpPr>
          <p:cNvPr id="991" name="Google Shape;991;p44"/>
          <p:cNvSpPr txBox="1"/>
          <p:nvPr>
            <p:ph idx="1" type="body"/>
          </p:nvPr>
        </p:nvSpPr>
        <p:spPr>
          <a:xfrm>
            <a:off x="273050" y="1882075"/>
            <a:ext cx="5086500" cy="43512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Clr>
                <a:schemeClr val="lt1"/>
              </a:buClr>
              <a:buSzPts val="1800"/>
              <a:buChar char="●"/>
            </a:pPr>
            <a:r>
              <a:rPr lang="en-US"/>
              <a:t>“</a:t>
            </a:r>
            <a:r>
              <a:rPr lang="en-US"/>
              <a:t>Absolute Certainty Is Not Scientific”</a:t>
            </a:r>
            <a:endParaRPr/>
          </a:p>
          <a:p>
            <a:pPr indent="-342900" lvl="0" marL="457200" rtl="0" algn="l">
              <a:lnSpc>
                <a:spcPct val="150000"/>
              </a:lnSpc>
              <a:spcBef>
                <a:spcPts val="0"/>
              </a:spcBef>
              <a:spcAft>
                <a:spcPts val="0"/>
              </a:spcAft>
              <a:buClr>
                <a:schemeClr val="lt1"/>
              </a:buClr>
              <a:buSzPts val="1800"/>
              <a:buChar char="●"/>
            </a:pPr>
            <a:r>
              <a:rPr lang="en-US"/>
              <a:t>“There must be a way,”- Aurora when talking about going back to sleep in the pod</a:t>
            </a:r>
            <a:endParaRPr/>
          </a:p>
          <a:p>
            <a:pPr indent="-342900" lvl="0" marL="457200" rtl="0" algn="l">
              <a:lnSpc>
                <a:spcPct val="150000"/>
              </a:lnSpc>
              <a:spcBef>
                <a:spcPts val="1000"/>
              </a:spcBef>
              <a:spcAft>
                <a:spcPts val="0"/>
              </a:spcAft>
              <a:buClr>
                <a:schemeClr val="lt1"/>
              </a:buClr>
              <a:buSzPts val="1800"/>
              <a:buChar char="●"/>
            </a:pPr>
            <a:r>
              <a:rPr lang="en-US"/>
              <a:t>The Homestead Group advertised the Avalon is 100% safe, although it clearly isn’t </a:t>
            </a:r>
            <a:endParaRPr/>
          </a:p>
        </p:txBody>
      </p:sp>
      <p:pic>
        <p:nvPicPr>
          <p:cNvPr id="992" name="Google Shape;992;p44"/>
          <p:cNvPicPr preferRelativeResize="0"/>
          <p:nvPr/>
        </p:nvPicPr>
        <p:blipFill>
          <a:blip r:embed="rId3">
            <a:alphaModFix/>
          </a:blip>
          <a:stretch>
            <a:fillRect/>
          </a:stretch>
        </p:blipFill>
        <p:spPr>
          <a:xfrm>
            <a:off x="5517950" y="1882074"/>
            <a:ext cx="5967500" cy="3349250"/>
          </a:xfrm>
          <a:prstGeom prst="rect">
            <a:avLst/>
          </a:prstGeom>
          <a:noFill/>
          <a:ln>
            <a:noFill/>
          </a:ln>
        </p:spPr>
      </p:pic>
      <p:sp>
        <p:nvSpPr>
          <p:cNvPr id="993" name="Google Shape;993;p44"/>
          <p:cNvSpPr txBox="1"/>
          <p:nvPr>
            <p:ph idx="12" type="sldNum"/>
          </p:nvPr>
        </p:nvSpPr>
        <p:spPr>
          <a:xfrm>
            <a:off x="8633650" y="649290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994" name="Google Shape;994;p44"/>
          <p:cNvSpPr txBox="1"/>
          <p:nvPr/>
        </p:nvSpPr>
        <p:spPr>
          <a:xfrm>
            <a:off x="11485450" y="3030550"/>
            <a:ext cx="82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rPr>
              <a:t>[9]</a:t>
            </a:r>
            <a:endParaRPr sz="24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45"/>
          <p:cNvSpPr txBox="1"/>
          <p:nvPr>
            <p:ph type="title"/>
          </p:nvPr>
        </p:nvSpPr>
        <p:spPr>
          <a:xfrm>
            <a:off x="1692200" y="2591675"/>
            <a:ext cx="8807700" cy="2801100"/>
          </a:xfrm>
          <a:prstGeom prst="rect">
            <a:avLst/>
          </a:prstGeom>
        </p:spPr>
        <p:txBody>
          <a:bodyPr anchorCtr="0" anchor="ctr" bIns="121900" lIns="121900" spcFirstLastPara="1" rIns="121900" wrap="square" tIns="121900">
            <a:noAutofit/>
          </a:bodyPr>
          <a:lstStyle/>
          <a:p>
            <a:pPr indent="0" lvl="0" marL="0" rtl="0" algn="ctr">
              <a:lnSpc>
                <a:spcPct val="90000"/>
              </a:lnSpc>
              <a:spcBef>
                <a:spcPts val="1000"/>
              </a:spcBef>
              <a:spcAft>
                <a:spcPts val="0"/>
              </a:spcAft>
              <a:buNone/>
            </a:pPr>
            <a:r>
              <a:rPr lang="en-US" sz="3900">
                <a:latin typeface="Play"/>
                <a:ea typeface="Play"/>
                <a:cs typeface="Play"/>
                <a:sym typeface="Play"/>
              </a:rPr>
              <a:t>We should not be over reliant on Autopilot/AI systems for guidance of decision making. </a:t>
            </a:r>
            <a:endParaRPr sz="3900">
              <a:latin typeface="Play"/>
              <a:ea typeface="Play"/>
              <a:cs typeface="Play"/>
              <a:sym typeface="Play"/>
            </a:endParaRPr>
          </a:p>
          <a:p>
            <a:pPr indent="0" lvl="0" marL="0" rtl="0" algn="ctr">
              <a:lnSpc>
                <a:spcPct val="90000"/>
              </a:lnSpc>
              <a:spcBef>
                <a:spcPts val="1000"/>
              </a:spcBef>
              <a:spcAft>
                <a:spcPts val="0"/>
              </a:spcAft>
              <a:buNone/>
            </a:pPr>
            <a:r>
              <a:t/>
            </a:r>
            <a:endParaRPr sz="3900">
              <a:latin typeface="Play"/>
              <a:ea typeface="Play"/>
              <a:cs typeface="Play"/>
              <a:sym typeface="Play"/>
            </a:endParaRPr>
          </a:p>
        </p:txBody>
      </p:sp>
      <p:sp>
        <p:nvSpPr>
          <p:cNvPr id="1000" name="Google Shape;1000;p45"/>
          <p:cNvSpPr txBox="1"/>
          <p:nvPr>
            <p:ph type="title"/>
          </p:nvPr>
        </p:nvSpPr>
        <p:spPr>
          <a:xfrm>
            <a:off x="838200" y="1166250"/>
            <a:ext cx="10515600" cy="1594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6400">
                <a:latin typeface="Play"/>
                <a:ea typeface="Play"/>
                <a:cs typeface="Play"/>
                <a:sym typeface="Play"/>
              </a:rPr>
              <a:t>Conclusion 3</a:t>
            </a:r>
            <a:endParaRPr sz="6400">
              <a:latin typeface="Play"/>
              <a:ea typeface="Play"/>
              <a:cs typeface="Play"/>
              <a:sym typeface="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4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Reasons</a:t>
            </a:r>
            <a:endParaRPr/>
          </a:p>
        </p:txBody>
      </p:sp>
      <p:sp>
        <p:nvSpPr>
          <p:cNvPr id="1006" name="Google Shape;1006;p4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1007" name="Google Shape;1007;p46"/>
          <p:cNvSpPr txBox="1"/>
          <p:nvPr/>
        </p:nvSpPr>
        <p:spPr>
          <a:xfrm>
            <a:off x="-349400" y="3509625"/>
            <a:ext cx="3038700" cy="24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lt1"/>
              </a:solidFill>
              <a:latin typeface="Roboto"/>
              <a:ea typeface="Roboto"/>
              <a:cs typeface="Roboto"/>
              <a:sym typeface="Roboto"/>
            </a:endParaRPr>
          </a:p>
        </p:txBody>
      </p:sp>
      <p:pic>
        <p:nvPicPr>
          <p:cNvPr id="1008" name="Google Shape;1008;p46"/>
          <p:cNvPicPr preferRelativeResize="0"/>
          <p:nvPr/>
        </p:nvPicPr>
        <p:blipFill>
          <a:blip r:embed="rId3">
            <a:alphaModFix/>
          </a:blip>
          <a:stretch>
            <a:fillRect/>
          </a:stretch>
        </p:blipFill>
        <p:spPr>
          <a:xfrm>
            <a:off x="1152302" y="2534844"/>
            <a:ext cx="4394000" cy="2791833"/>
          </a:xfrm>
          <a:prstGeom prst="rect">
            <a:avLst/>
          </a:prstGeom>
          <a:noFill/>
          <a:ln>
            <a:noFill/>
          </a:ln>
        </p:spPr>
      </p:pic>
      <p:sp>
        <p:nvSpPr>
          <p:cNvPr id="1009" name="Google Shape;1009;p46"/>
          <p:cNvSpPr txBox="1"/>
          <p:nvPr/>
        </p:nvSpPr>
        <p:spPr>
          <a:xfrm>
            <a:off x="168875" y="3969700"/>
            <a:ext cx="78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rPr>
              <a:t>[25]</a:t>
            </a:r>
            <a:endParaRPr sz="2400">
              <a:solidFill>
                <a:schemeClr val="lt1"/>
              </a:solidFill>
            </a:endParaRPr>
          </a:p>
        </p:txBody>
      </p:sp>
      <p:pic>
        <p:nvPicPr>
          <p:cNvPr id="1010" name="Google Shape;1010;p46"/>
          <p:cNvPicPr preferRelativeResize="0"/>
          <p:nvPr/>
        </p:nvPicPr>
        <p:blipFill>
          <a:blip r:embed="rId4">
            <a:alphaModFix/>
          </a:blip>
          <a:stretch>
            <a:fillRect/>
          </a:stretch>
        </p:blipFill>
        <p:spPr>
          <a:xfrm>
            <a:off x="6595775" y="2534848"/>
            <a:ext cx="5266091" cy="2791825"/>
          </a:xfrm>
          <a:prstGeom prst="rect">
            <a:avLst/>
          </a:prstGeom>
          <a:noFill/>
          <a:ln>
            <a:noFill/>
          </a:ln>
        </p:spPr>
      </p:pic>
      <p:sp>
        <p:nvSpPr>
          <p:cNvPr id="1011" name="Google Shape;1011;p46"/>
          <p:cNvSpPr txBox="1"/>
          <p:nvPr/>
        </p:nvSpPr>
        <p:spPr>
          <a:xfrm>
            <a:off x="5941600" y="3969700"/>
            <a:ext cx="92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rPr>
              <a:t>[</a:t>
            </a:r>
            <a:r>
              <a:rPr lang="en-US" sz="2400">
                <a:solidFill>
                  <a:schemeClr val="lt1"/>
                </a:solidFill>
              </a:rPr>
              <a:t>2</a:t>
            </a:r>
            <a:r>
              <a:rPr lang="en-US" sz="2400">
                <a:solidFill>
                  <a:schemeClr val="lt1"/>
                </a:solidFill>
              </a:rPr>
              <a:t>6]</a:t>
            </a:r>
            <a:endParaRPr sz="2400">
              <a:solidFill>
                <a:schemeClr val="lt1"/>
              </a:solidFill>
            </a:endParaRPr>
          </a:p>
        </p:txBody>
      </p:sp>
      <p:sp>
        <p:nvSpPr>
          <p:cNvPr id="1012" name="Google Shape;1012;p46"/>
          <p:cNvSpPr txBox="1"/>
          <p:nvPr/>
        </p:nvSpPr>
        <p:spPr>
          <a:xfrm>
            <a:off x="1512550" y="5407200"/>
            <a:ext cx="3673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Play"/>
                <a:ea typeface="Play"/>
                <a:cs typeface="Play"/>
                <a:sym typeface="Play"/>
              </a:rPr>
              <a:t>The Ship was saved by People</a:t>
            </a:r>
            <a:endParaRPr sz="2000">
              <a:solidFill>
                <a:schemeClr val="lt1"/>
              </a:solidFill>
              <a:latin typeface="Play"/>
              <a:ea typeface="Play"/>
              <a:cs typeface="Play"/>
              <a:sym typeface="Play"/>
            </a:endParaRPr>
          </a:p>
        </p:txBody>
      </p:sp>
      <p:sp>
        <p:nvSpPr>
          <p:cNvPr id="1013" name="Google Shape;1013;p46"/>
          <p:cNvSpPr txBox="1"/>
          <p:nvPr/>
        </p:nvSpPr>
        <p:spPr>
          <a:xfrm>
            <a:off x="7031775" y="5326675"/>
            <a:ext cx="4394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Play"/>
                <a:ea typeface="Play"/>
                <a:cs typeface="Play"/>
                <a:sym typeface="Play"/>
              </a:rPr>
              <a:t>Overstressing the system caused Overheating of the reactor core</a:t>
            </a:r>
            <a:endParaRPr sz="2000">
              <a:solidFill>
                <a:schemeClr val="lt1"/>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47"/>
          <p:cNvSpPr txBox="1"/>
          <p:nvPr>
            <p:ph idx="4294967295" type="title"/>
          </p:nvPr>
        </p:nvSpPr>
        <p:spPr>
          <a:xfrm>
            <a:off x="262275" y="308675"/>
            <a:ext cx="11839800" cy="1325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sz="3300"/>
              <a:t>Increase Risk of Reliance on AI for Critical Decision Making</a:t>
            </a:r>
            <a:endParaRPr sz="3300"/>
          </a:p>
        </p:txBody>
      </p:sp>
      <p:sp>
        <p:nvSpPr>
          <p:cNvPr id="1019" name="Google Shape;1019;p47"/>
          <p:cNvSpPr txBox="1"/>
          <p:nvPr>
            <p:ph idx="1" type="body"/>
          </p:nvPr>
        </p:nvSpPr>
        <p:spPr>
          <a:xfrm>
            <a:off x="-3" y="1634375"/>
            <a:ext cx="6283800" cy="4638000"/>
          </a:xfrm>
          <a:prstGeom prst="rect">
            <a:avLst/>
          </a:prstGeom>
        </p:spPr>
        <p:txBody>
          <a:bodyPr anchorCtr="0" anchor="t" bIns="121900" lIns="121900" spcFirstLastPara="1" rIns="121900" wrap="square" tIns="121900">
            <a:noAutofit/>
          </a:bodyPr>
          <a:lstStyle/>
          <a:p>
            <a:pPr indent="-355600" lvl="0" marL="457200" rtl="0" algn="l">
              <a:lnSpc>
                <a:spcPct val="70000"/>
              </a:lnSpc>
              <a:spcBef>
                <a:spcPts val="0"/>
              </a:spcBef>
              <a:spcAft>
                <a:spcPts val="0"/>
              </a:spcAft>
              <a:buClr>
                <a:srgbClr val="222222"/>
              </a:buClr>
              <a:buSzPts val="2000"/>
              <a:buFont typeface="Play"/>
              <a:buChar char="●"/>
            </a:pPr>
            <a:r>
              <a:rPr lang="en-US">
                <a:latin typeface="Play"/>
                <a:ea typeface="Play"/>
                <a:cs typeface="Play"/>
                <a:sym typeface="Play"/>
              </a:rPr>
              <a:t>The </a:t>
            </a:r>
            <a:r>
              <a:rPr lang="en-US">
                <a:latin typeface="Play"/>
                <a:ea typeface="Play"/>
                <a:cs typeface="Play"/>
                <a:sym typeface="Play"/>
              </a:rPr>
              <a:t>autopilot system is the sole ‘pilot’ of the starship Avalon </a:t>
            </a:r>
            <a:endParaRPr>
              <a:latin typeface="Play"/>
              <a:ea typeface="Play"/>
              <a:cs typeface="Play"/>
              <a:sym typeface="Play"/>
            </a:endParaRPr>
          </a:p>
          <a:p>
            <a:pPr indent="0" lvl="0" marL="0" rtl="0" algn="l">
              <a:lnSpc>
                <a:spcPct val="70000"/>
              </a:lnSpc>
              <a:spcBef>
                <a:spcPts val="1300"/>
              </a:spcBef>
              <a:spcAft>
                <a:spcPts val="0"/>
              </a:spcAft>
              <a:buClr>
                <a:schemeClr val="dk1"/>
              </a:buClr>
              <a:buSzPts val="1100"/>
              <a:buFont typeface="Arial"/>
              <a:buNone/>
            </a:pPr>
            <a:r>
              <a:t/>
            </a:r>
            <a:endParaRPr>
              <a:latin typeface="Play"/>
              <a:ea typeface="Play"/>
              <a:cs typeface="Play"/>
              <a:sym typeface="Play"/>
            </a:endParaRPr>
          </a:p>
          <a:p>
            <a:pPr indent="0" lvl="0" marL="0" rtl="0" algn="l">
              <a:lnSpc>
                <a:spcPct val="70000"/>
              </a:lnSpc>
              <a:spcBef>
                <a:spcPts val="1300"/>
              </a:spcBef>
              <a:spcAft>
                <a:spcPts val="0"/>
              </a:spcAft>
              <a:buNone/>
            </a:pPr>
            <a:r>
              <a:t/>
            </a:r>
            <a:endParaRPr>
              <a:latin typeface="Play"/>
              <a:ea typeface="Play"/>
              <a:cs typeface="Play"/>
              <a:sym typeface="Play"/>
            </a:endParaRPr>
          </a:p>
          <a:p>
            <a:pPr indent="0" lvl="0" marL="0" rtl="0" algn="l">
              <a:lnSpc>
                <a:spcPct val="70000"/>
              </a:lnSpc>
              <a:spcBef>
                <a:spcPts val="1300"/>
              </a:spcBef>
              <a:spcAft>
                <a:spcPts val="0"/>
              </a:spcAft>
              <a:buNone/>
            </a:pPr>
            <a:r>
              <a:t/>
            </a:r>
            <a:endParaRPr>
              <a:latin typeface="Play"/>
              <a:ea typeface="Play"/>
              <a:cs typeface="Play"/>
              <a:sym typeface="Play"/>
            </a:endParaRPr>
          </a:p>
          <a:p>
            <a:pPr indent="0" lvl="0" marL="0" rtl="0" algn="l">
              <a:lnSpc>
                <a:spcPct val="70000"/>
              </a:lnSpc>
              <a:spcBef>
                <a:spcPts val="1300"/>
              </a:spcBef>
              <a:spcAft>
                <a:spcPts val="0"/>
              </a:spcAft>
              <a:buNone/>
            </a:pPr>
            <a:r>
              <a:t/>
            </a:r>
            <a:endParaRPr>
              <a:latin typeface="Play"/>
              <a:ea typeface="Play"/>
              <a:cs typeface="Play"/>
              <a:sym typeface="Play"/>
            </a:endParaRPr>
          </a:p>
          <a:p>
            <a:pPr indent="-355600" lvl="0" marL="457200" rtl="0" algn="l">
              <a:lnSpc>
                <a:spcPct val="70000"/>
              </a:lnSpc>
              <a:spcBef>
                <a:spcPts val="1300"/>
              </a:spcBef>
              <a:spcAft>
                <a:spcPts val="0"/>
              </a:spcAft>
              <a:buClr>
                <a:schemeClr val="lt1"/>
              </a:buClr>
              <a:buSzPts val="2000"/>
              <a:buFont typeface="Play"/>
              <a:buChar char="●"/>
            </a:pPr>
            <a:r>
              <a:rPr lang="en-US">
                <a:latin typeface="Play"/>
                <a:ea typeface="Play"/>
                <a:cs typeface="Play"/>
                <a:sym typeface="Play"/>
              </a:rPr>
              <a:t>Relating to real life: Modern </a:t>
            </a:r>
            <a:r>
              <a:rPr lang="en-US">
                <a:latin typeface="Play"/>
                <a:ea typeface="Play"/>
                <a:cs typeface="Play"/>
                <a:sym typeface="Play"/>
              </a:rPr>
              <a:t>AI systems can exhibit biases and affect certain groups disproportionately, for example races [1]. Without human intervention, there can be unintended consequences</a:t>
            </a:r>
            <a:endParaRPr>
              <a:latin typeface="Play"/>
              <a:ea typeface="Play"/>
              <a:cs typeface="Play"/>
              <a:sym typeface="Play"/>
            </a:endParaRPr>
          </a:p>
        </p:txBody>
      </p:sp>
      <p:pic>
        <p:nvPicPr>
          <p:cNvPr id="1020" name="Google Shape;1020;p47"/>
          <p:cNvPicPr preferRelativeResize="0"/>
          <p:nvPr/>
        </p:nvPicPr>
        <p:blipFill>
          <a:blip r:embed="rId3">
            <a:alphaModFix/>
          </a:blip>
          <a:stretch>
            <a:fillRect/>
          </a:stretch>
        </p:blipFill>
        <p:spPr>
          <a:xfrm>
            <a:off x="6016225" y="2048900"/>
            <a:ext cx="6105126" cy="2470425"/>
          </a:xfrm>
          <a:prstGeom prst="rect">
            <a:avLst/>
          </a:prstGeom>
          <a:noFill/>
          <a:ln>
            <a:noFill/>
          </a:ln>
        </p:spPr>
      </p:pic>
      <p:sp>
        <p:nvSpPr>
          <p:cNvPr id="1021" name="Google Shape;1021;p47"/>
          <p:cNvSpPr txBox="1"/>
          <p:nvPr/>
        </p:nvSpPr>
        <p:spPr>
          <a:xfrm>
            <a:off x="5946300" y="4632200"/>
            <a:ext cx="9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[10]</a:t>
            </a:r>
            <a:endParaRPr sz="2800">
              <a:solidFill>
                <a:schemeClr val="dk1"/>
              </a:solidFill>
            </a:endParaRPr>
          </a:p>
        </p:txBody>
      </p:sp>
      <p:sp>
        <p:nvSpPr>
          <p:cNvPr id="1022" name="Google Shape;1022;p47"/>
          <p:cNvSpPr txBox="1"/>
          <p:nvPr/>
        </p:nvSpPr>
        <p:spPr>
          <a:xfrm>
            <a:off x="8675625" y="4693700"/>
            <a:ext cx="786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lt1"/>
                </a:solidFill>
                <a:latin typeface="Roboto"/>
                <a:ea typeface="Roboto"/>
                <a:cs typeface="Roboto"/>
                <a:sym typeface="Roboto"/>
              </a:rPr>
              <a:t>[10]</a:t>
            </a:r>
            <a:endParaRPr sz="20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30"/>
          <p:cNvSpPr txBox="1"/>
          <p:nvPr>
            <p:ph type="title"/>
          </p:nvPr>
        </p:nvSpPr>
        <p:spPr>
          <a:xfrm>
            <a:off x="726900" y="15721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Play"/>
                <a:ea typeface="Play"/>
                <a:cs typeface="Play"/>
                <a:sym typeface="Play"/>
              </a:rPr>
              <a:t>Characters</a:t>
            </a:r>
            <a:endParaRPr>
              <a:latin typeface="Play"/>
              <a:ea typeface="Play"/>
              <a:cs typeface="Play"/>
              <a:sym typeface="Play"/>
            </a:endParaRPr>
          </a:p>
        </p:txBody>
      </p:sp>
      <p:sp>
        <p:nvSpPr>
          <p:cNvPr id="847" name="Google Shape;847;p30"/>
          <p:cNvSpPr txBox="1"/>
          <p:nvPr/>
        </p:nvSpPr>
        <p:spPr>
          <a:xfrm>
            <a:off x="11598775" y="6242400"/>
            <a:ext cx="91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endParaRPr>
          </a:p>
        </p:txBody>
      </p:sp>
      <p:sp>
        <p:nvSpPr>
          <p:cNvPr id="848" name="Google Shape;848;p30"/>
          <p:cNvSpPr txBox="1"/>
          <p:nvPr>
            <p:ph idx="12" type="sldNum"/>
          </p:nvPr>
        </p:nvSpPr>
        <p:spPr>
          <a:xfrm>
            <a:off x="8855575" y="649290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49" name="Google Shape;849;p30"/>
          <p:cNvPicPr preferRelativeResize="0"/>
          <p:nvPr/>
        </p:nvPicPr>
        <p:blipFill>
          <a:blip r:embed="rId3">
            <a:alphaModFix/>
          </a:blip>
          <a:stretch>
            <a:fillRect/>
          </a:stretch>
        </p:blipFill>
        <p:spPr>
          <a:xfrm>
            <a:off x="1085950" y="1416774"/>
            <a:ext cx="2469925" cy="3564825"/>
          </a:xfrm>
          <a:prstGeom prst="rect">
            <a:avLst/>
          </a:prstGeom>
          <a:noFill/>
          <a:ln>
            <a:noFill/>
          </a:ln>
        </p:spPr>
      </p:pic>
      <p:pic>
        <p:nvPicPr>
          <p:cNvPr id="850" name="Google Shape;850;p30"/>
          <p:cNvPicPr preferRelativeResize="0"/>
          <p:nvPr/>
        </p:nvPicPr>
        <p:blipFill>
          <a:blip r:embed="rId4">
            <a:alphaModFix/>
          </a:blip>
          <a:stretch>
            <a:fillRect/>
          </a:stretch>
        </p:blipFill>
        <p:spPr>
          <a:xfrm>
            <a:off x="4198975" y="1416775"/>
            <a:ext cx="2377721" cy="3564826"/>
          </a:xfrm>
          <a:prstGeom prst="rect">
            <a:avLst/>
          </a:prstGeom>
          <a:noFill/>
          <a:ln>
            <a:noFill/>
          </a:ln>
        </p:spPr>
      </p:pic>
      <p:pic>
        <p:nvPicPr>
          <p:cNvPr id="851" name="Google Shape;851;p30"/>
          <p:cNvPicPr preferRelativeResize="0"/>
          <p:nvPr/>
        </p:nvPicPr>
        <p:blipFill rotWithShape="1">
          <a:blip r:embed="rId5">
            <a:alphaModFix/>
          </a:blip>
          <a:srcRect b="28952" l="0" r="0" t="0"/>
          <a:stretch/>
        </p:blipFill>
        <p:spPr>
          <a:xfrm>
            <a:off x="8300375" y="2511950"/>
            <a:ext cx="1571125" cy="2469650"/>
          </a:xfrm>
          <a:prstGeom prst="rect">
            <a:avLst/>
          </a:prstGeom>
          <a:noFill/>
          <a:ln>
            <a:noFill/>
          </a:ln>
        </p:spPr>
      </p:pic>
      <p:sp>
        <p:nvSpPr>
          <p:cNvPr id="852" name="Google Shape;852;p30"/>
          <p:cNvSpPr txBox="1"/>
          <p:nvPr/>
        </p:nvSpPr>
        <p:spPr>
          <a:xfrm>
            <a:off x="1089275" y="5053200"/>
            <a:ext cx="246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222222"/>
                </a:solidFill>
                <a:latin typeface="Play"/>
                <a:ea typeface="Play"/>
                <a:cs typeface="Play"/>
                <a:sym typeface="Play"/>
              </a:rPr>
              <a:t>Jim Preston(mechanic who wakes up first</a:t>
            </a:r>
            <a:endParaRPr sz="1800">
              <a:solidFill>
                <a:srgbClr val="222222"/>
              </a:solidFill>
              <a:latin typeface="Play"/>
              <a:ea typeface="Play"/>
              <a:cs typeface="Play"/>
              <a:sym typeface="Play"/>
            </a:endParaRPr>
          </a:p>
        </p:txBody>
      </p:sp>
      <p:sp>
        <p:nvSpPr>
          <p:cNvPr id="853" name="Google Shape;853;p30"/>
          <p:cNvSpPr txBox="1"/>
          <p:nvPr/>
        </p:nvSpPr>
        <p:spPr>
          <a:xfrm>
            <a:off x="4268875" y="5053200"/>
            <a:ext cx="2297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lay"/>
                <a:ea typeface="Play"/>
                <a:cs typeface="Play"/>
                <a:sym typeface="Play"/>
              </a:rPr>
              <a:t>Aurora Lane(reporter woken up by Jim</a:t>
            </a:r>
            <a:endParaRPr sz="1800">
              <a:latin typeface="Play"/>
              <a:ea typeface="Play"/>
              <a:cs typeface="Play"/>
              <a:sym typeface="Play"/>
            </a:endParaRPr>
          </a:p>
        </p:txBody>
      </p:sp>
      <p:sp>
        <p:nvSpPr>
          <p:cNvPr id="854" name="Google Shape;854;p30"/>
          <p:cNvSpPr txBox="1"/>
          <p:nvPr/>
        </p:nvSpPr>
        <p:spPr>
          <a:xfrm>
            <a:off x="8120950" y="5182800"/>
            <a:ext cx="2469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222222"/>
                </a:solidFill>
                <a:latin typeface="Play"/>
                <a:ea typeface="Play"/>
                <a:cs typeface="Play"/>
                <a:sym typeface="Play"/>
              </a:rPr>
              <a:t>Gus Mancuso(plot device, also a deck crew manager)</a:t>
            </a:r>
            <a:endParaRPr sz="1800">
              <a:solidFill>
                <a:srgbClr val="222222"/>
              </a:solidFill>
              <a:latin typeface="Play"/>
              <a:ea typeface="Play"/>
              <a:cs typeface="Play"/>
              <a:sym typeface="Play"/>
            </a:endParaRPr>
          </a:p>
        </p:txBody>
      </p:sp>
      <p:sp>
        <p:nvSpPr>
          <p:cNvPr id="855" name="Google Shape;855;p30"/>
          <p:cNvSpPr txBox="1"/>
          <p:nvPr/>
        </p:nvSpPr>
        <p:spPr>
          <a:xfrm>
            <a:off x="535800" y="4499100"/>
            <a:ext cx="855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[1]</a:t>
            </a:r>
            <a:endParaRPr sz="2400">
              <a:solidFill>
                <a:srgbClr val="999999"/>
              </a:solidFill>
            </a:endParaRPr>
          </a:p>
        </p:txBody>
      </p:sp>
      <p:sp>
        <p:nvSpPr>
          <p:cNvPr id="856" name="Google Shape;856;p30"/>
          <p:cNvSpPr txBox="1"/>
          <p:nvPr/>
        </p:nvSpPr>
        <p:spPr>
          <a:xfrm>
            <a:off x="3697625" y="4499100"/>
            <a:ext cx="823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[2]</a:t>
            </a:r>
            <a:endParaRPr sz="2400">
              <a:solidFill>
                <a:srgbClr val="999999"/>
              </a:solidFill>
            </a:endParaRPr>
          </a:p>
        </p:txBody>
      </p:sp>
      <p:sp>
        <p:nvSpPr>
          <p:cNvPr id="857" name="Google Shape;857;p30"/>
          <p:cNvSpPr txBox="1"/>
          <p:nvPr/>
        </p:nvSpPr>
        <p:spPr>
          <a:xfrm>
            <a:off x="7574125" y="4499100"/>
            <a:ext cx="511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[3]</a:t>
            </a:r>
            <a:endParaRPr sz="2400">
              <a:solidFill>
                <a:srgbClr val="999999"/>
              </a:solidFill>
            </a:endParaRPr>
          </a:p>
        </p:txBody>
      </p:sp>
      <p:pic>
        <p:nvPicPr>
          <p:cNvPr id="858" name="Google Shape;858;p30"/>
          <p:cNvPicPr preferRelativeResize="0"/>
          <p:nvPr/>
        </p:nvPicPr>
        <p:blipFill>
          <a:blip r:embed="rId6">
            <a:alphaModFix/>
          </a:blip>
          <a:stretch>
            <a:fillRect/>
          </a:stretch>
        </p:blipFill>
        <p:spPr>
          <a:xfrm>
            <a:off x="6886326" y="1017899"/>
            <a:ext cx="2377725" cy="1337477"/>
          </a:xfrm>
          <a:prstGeom prst="rect">
            <a:avLst/>
          </a:prstGeom>
          <a:noFill/>
          <a:ln>
            <a:noFill/>
          </a:ln>
        </p:spPr>
      </p:pic>
      <p:sp>
        <p:nvSpPr>
          <p:cNvPr id="859" name="Google Shape;859;p30"/>
          <p:cNvSpPr txBox="1"/>
          <p:nvPr/>
        </p:nvSpPr>
        <p:spPr>
          <a:xfrm>
            <a:off x="9459650" y="1774300"/>
            <a:ext cx="9870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999999"/>
                </a:solidFill>
              </a:rPr>
              <a:t>[19]</a:t>
            </a:r>
            <a:endParaRPr sz="2400">
              <a:solidFill>
                <a:srgbClr val="999999"/>
              </a:solidFill>
            </a:endParaRPr>
          </a:p>
        </p:txBody>
      </p:sp>
      <p:sp>
        <p:nvSpPr>
          <p:cNvPr id="860" name="Google Shape;860;p30"/>
          <p:cNvSpPr txBox="1"/>
          <p:nvPr/>
        </p:nvSpPr>
        <p:spPr>
          <a:xfrm>
            <a:off x="9264050" y="494250"/>
            <a:ext cx="3249600" cy="10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222222"/>
                </a:solidFill>
                <a:latin typeface="Play"/>
                <a:ea typeface="Play"/>
                <a:cs typeface="Play"/>
                <a:sym typeface="Play"/>
              </a:rPr>
              <a:t>Arthur the robot bartender who tends the bar</a:t>
            </a:r>
            <a:endParaRPr sz="1800">
              <a:solidFill>
                <a:srgbClr val="222222"/>
              </a:solidFill>
              <a:latin typeface="Play"/>
              <a:ea typeface="Play"/>
              <a:cs typeface="Play"/>
              <a:sym typeface="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pic>
        <p:nvPicPr>
          <p:cNvPr id="1028" name="Google Shape;1028;p48"/>
          <p:cNvPicPr preferRelativeResize="0"/>
          <p:nvPr/>
        </p:nvPicPr>
        <p:blipFill rotWithShape="1">
          <a:blip r:embed="rId3">
            <a:alphaModFix/>
          </a:blip>
          <a:srcRect b="0" l="44354" r="3944" t="7295"/>
          <a:stretch/>
        </p:blipFill>
        <p:spPr>
          <a:xfrm>
            <a:off x="2592650" y="273100"/>
            <a:ext cx="6295450" cy="6349725"/>
          </a:xfrm>
          <a:prstGeom prst="rect">
            <a:avLst/>
          </a:prstGeom>
          <a:noFill/>
          <a:ln>
            <a:noFill/>
          </a:ln>
        </p:spPr>
      </p:pic>
      <p:sp>
        <p:nvSpPr>
          <p:cNvPr id="1029" name="Google Shape;1029;p48"/>
          <p:cNvSpPr txBox="1"/>
          <p:nvPr/>
        </p:nvSpPr>
        <p:spPr>
          <a:xfrm>
            <a:off x="1424750" y="3051900"/>
            <a:ext cx="11679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solidFill>
                  <a:schemeClr val="dk1"/>
                </a:solidFill>
              </a:rPr>
              <a:t>[20]</a:t>
            </a:r>
            <a:endParaRPr/>
          </a:p>
        </p:txBody>
      </p:sp>
      <p:sp>
        <p:nvSpPr>
          <p:cNvPr id="1030" name="Google Shape;1030;p48"/>
          <p:cNvSpPr txBox="1"/>
          <p:nvPr/>
        </p:nvSpPr>
        <p:spPr>
          <a:xfrm>
            <a:off x="1756250" y="4452550"/>
            <a:ext cx="83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Roboto"/>
                <a:ea typeface="Roboto"/>
                <a:cs typeface="Roboto"/>
                <a:sym typeface="Roboto"/>
              </a:rPr>
              <a:t>[20]</a:t>
            </a:r>
            <a:endParaRPr sz="2000">
              <a:solidFill>
                <a:schemeClr val="lt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49"/>
          <p:cNvSpPr txBox="1"/>
          <p:nvPr>
            <p:ph idx="4294967295" type="title"/>
          </p:nvPr>
        </p:nvSpPr>
        <p:spPr>
          <a:xfrm>
            <a:off x="838200" y="365125"/>
            <a:ext cx="10515600" cy="1325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a:t>References </a:t>
            </a:r>
            <a:endParaRPr/>
          </a:p>
        </p:txBody>
      </p:sp>
      <p:sp>
        <p:nvSpPr>
          <p:cNvPr id="1036" name="Google Shape;1036;p49"/>
          <p:cNvSpPr txBox="1"/>
          <p:nvPr>
            <p:ph idx="4294967295" type="body"/>
          </p:nvPr>
        </p:nvSpPr>
        <p:spPr>
          <a:xfrm>
            <a:off x="1217900" y="1521225"/>
            <a:ext cx="10764300" cy="48012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t>1.MovieStillsDB, Passengers, </a:t>
            </a:r>
            <a:r>
              <a:rPr lang="en-US" sz="1500" u="sng">
                <a:solidFill>
                  <a:schemeClr val="hlink"/>
                </a:solidFill>
                <a:hlinkClick r:id="rId3"/>
              </a:rPr>
              <a:t>https://i.pinimg.com/originals/91/28/63/91286398d55f8605e76e18bb9c30b0bd.jpg</a:t>
            </a:r>
            <a:r>
              <a:rPr lang="en-US" sz="1500"/>
              <a:t>, (4/22/2024)</a:t>
            </a:r>
            <a:endParaRPr sz="1500"/>
          </a:p>
          <a:p>
            <a:pPr indent="0" lvl="0" marL="0" rtl="0" algn="l">
              <a:spcBef>
                <a:spcPts val="0"/>
              </a:spcBef>
              <a:spcAft>
                <a:spcPts val="0"/>
              </a:spcAft>
              <a:buNone/>
            </a:pPr>
            <a:r>
              <a:rPr lang="en-US" sz="1500"/>
              <a:t>2.Flickr, Jennifer Lawrence Films, (Feb 7, 2017), </a:t>
            </a:r>
            <a:r>
              <a:rPr lang="en-US" sz="1500" u="sng">
                <a:solidFill>
                  <a:schemeClr val="hlink"/>
                </a:solidFill>
                <a:hlinkClick r:id="rId4"/>
              </a:rPr>
              <a:t>https://live.staticflickr.com/371/31913260434_66b48b71ff_b.jpg</a:t>
            </a:r>
            <a:r>
              <a:rPr lang="en-US" sz="1500"/>
              <a:t> </a:t>
            </a:r>
            <a:endParaRPr sz="1500"/>
          </a:p>
          <a:p>
            <a:pPr indent="0" lvl="0" marL="0" rtl="0" algn="l">
              <a:spcBef>
                <a:spcPts val="0"/>
              </a:spcBef>
              <a:spcAft>
                <a:spcPts val="0"/>
              </a:spcAft>
              <a:buNone/>
            </a:pPr>
            <a:r>
              <a:rPr lang="en-US" sz="1500"/>
              <a:t>3.</a:t>
            </a:r>
            <a:r>
              <a:rPr lang="en-US" sz="1500" u="sng">
                <a:solidFill>
                  <a:schemeClr val="hlink"/>
                </a:solidFill>
                <a:hlinkClick r:id="rId5"/>
              </a:rPr>
              <a:t>https://i.imgur.com/lmKAZzq.jpg</a:t>
            </a:r>
            <a:r>
              <a:rPr lang="en-US" sz="1500"/>
              <a:t> (4/22/2024)</a:t>
            </a:r>
            <a:endParaRPr sz="1500"/>
          </a:p>
          <a:p>
            <a:pPr indent="0" lvl="0" marL="0" rtl="0" algn="l">
              <a:spcBef>
                <a:spcPts val="0"/>
              </a:spcBef>
              <a:spcAft>
                <a:spcPts val="0"/>
              </a:spcAft>
              <a:buNone/>
            </a:pPr>
            <a:r>
              <a:rPr lang="en-US" sz="1500"/>
              <a:t>4. Columbia Pictures, </a:t>
            </a:r>
            <a:r>
              <a:rPr i="1" lang="en-US" sz="1500"/>
              <a:t>Passengers</a:t>
            </a:r>
            <a:r>
              <a:rPr lang="en-US" sz="1500"/>
              <a:t>, 12/21/16, (1:28:52)</a:t>
            </a:r>
            <a:endParaRPr sz="1500"/>
          </a:p>
          <a:p>
            <a:pPr indent="0" lvl="0" marL="0" rtl="0" algn="l">
              <a:spcBef>
                <a:spcPts val="0"/>
              </a:spcBef>
              <a:spcAft>
                <a:spcPts val="0"/>
              </a:spcAft>
              <a:buNone/>
            </a:pPr>
            <a:r>
              <a:rPr lang="en-US" sz="1500"/>
              <a:t>5. Columbia Pictures, </a:t>
            </a:r>
            <a:r>
              <a:rPr i="1" lang="en-US" sz="1500"/>
              <a:t>Passengers</a:t>
            </a:r>
            <a:r>
              <a:rPr lang="en-US" sz="1500"/>
              <a:t>, 12/21/16, (timestamp)</a:t>
            </a:r>
            <a:endParaRPr sz="1500"/>
          </a:p>
          <a:p>
            <a:pPr indent="0" lvl="0" marL="0" rtl="0" algn="l">
              <a:spcBef>
                <a:spcPts val="0"/>
              </a:spcBef>
              <a:spcAft>
                <a:spcPts val="0"/>
              </a:spcAft>
              <a:buNone/>
            </a:pPr>
            <a:r>
              <a:rPr lang="en-US" sz="1500"/>
              <a:t>6. Victor Ordonez, Lynn Hilton, Documents detail OceanGate's battle with whistleblower years before fatal Titan submersible implosion, (Feb 8, 2024), </a:t>
            </a:r>
            <a:r>
              <a:rPr lang="en-US" sz="1500" u="sng">
                <a:solidFill>
                  <a:schemeClr val="hlink"/>
                </a:solidFill>
                <a:hlinkClick r:id="rId6"/>
              </a:rPr>
              <a:t>https://www.google.com/url?sa=i&amp;url=https%3A%2F%2Fabcnews.go.com%2FUS%2Frun-risk-documents-detail-oceangates-battle-whistleblower-years%2Fstory%3Fid%3D106965104&amp;psig=AOvVaw3IYChEFtIDc95X3rJpCQ20&amp;ust=1713817399037000&amp;source=images&amp;cd=vfe&amp;opi=89978449&amp;ved=0CBIQjRxqFwoTCOirg7yR1IUDFQAAAAAdAAAAABAZ</a:t>
            </a:r>
            <a:r>
              <a:rPr lang="en-US" sz="1500"/>
              <a:t> </a:t>
            </a:r>
            <a:endParaRPr sz="1500"/>
          </a:p>
          <a:p>
            <a:pPr indent="0" lvl="0" marL="0" rtl="0" algn="l">
              <a:spcBef>
                <a:spcPts val="0"/>
              </a:spcBef>
              <a:spcAft>
                <a:spcPts val="0"/>
              </a:spcAft>
              <a:buNone/>
            </a:pPr>
            <a:r>
              <a:rPr lang="en-US" sz="1500"/>
              <a:t>7.</a:t>
            </a:r>
            <a:r>
              <a:rPr lang="en-US" sz="1500" u="sng">
                <a:solidFill>
                  <a:schemeClr val="hlink"/>
                </a:solidFill>
                <a:hlinkClick r:id="rId7"/>
              </a:rPr>
              <a:t>https://i0.wp.com/timmaltin.com/wp-content/uploads/2019/05/broke-in-half.jpeg?fit=259%2C182&amp;ssl=1</a:t>
            </a:r>
            <a:r>
              <a:rPr lang="en-US" sz="1500"/>
              <a:t> (4/12/2024)</a:t>
            </a:r>
            <a:endParaRPr sz="1500"/>
          </a:p>
          <a:p>
            <a:pPr indent="0" lvl="0" marL="0" rtl="0" algn="l">
              <a:spcBef>
                <a:spcPts val="0"/>
              </a:spcBef>
              <a:spcAft>
                <a:spcPts val="0"/>
              </a:spcAft>
              <a:buNone/>
            </a:pPr>
            <a:r>
              <a:rPr lang="en-US" sz="1500"/>
              <a:t>8.Amazon, Logitech F710 Wireless Gaming Pad, Silver/Black (940-000117), </a:t>
            </a:r>
            <a:r>
              <a:rPr lang="en-US" sz="1500" u="sng">
                <a:solidFill>
                  <a:schemeClr val="hlink"/>
                </a:solidFill>
                <a:hlinkClick r:id="rId8"/>
              </a:rPr>
              <a:t>https://m.media-amazon.com/images/I/51iefaxmqeL.jpg</a:t>
            </a:r>
            <a:r>
              <a:rPr lang="en-US" sz="1500"/>
              <a:t> (4/22/2024)</a:t>
            </a:r>
            <a:endParaRPr sz="1500"/>
          </a:p>
          <a:p>
            <a:pPr indent="0" lvl="0" marL="0" rtl="0" algn="l">
              <a:spcBef>
                <a:spcPts val="0"/>
              </a:spcBef>
              <a:spcAft>
                <a:spcPts val="0"/>
              </a:spcAft>
              <a:buNone/>
            </a:pPr>
            <a:r>
              <a:rPr lang="en-US" sz="1500"/>
              <a:t>9.Columbia Pictures, </a:t>
            </a:r>
            <a:r>
              <a:rPr i="1" lang="en-US" sz="1500"/>
              <a:t>Passengers</a:t>
            </a:r>
            <a:r>
              <a:rPr lang="en-US" sz="1500"/>
              <a:t>, 12/21/16, (timestamp)</a:t>
            </a:r>
            <a:endParaRPr sz="1500"/>
          </a:p>
          <a:p>
            <a:pPr indent="0" lvl="0" marL="0" rtl="0" algn="l">
              <a:spcBef>
                <a:spcPts val="0"/>
              </a:spcBef>
              <a:spcAft>
                <a:spcPts val="0"/>
              </a:spcAft>
              <a:buNone/>
            </a:pPr>
            <a:r>
              <a:rPr lang="en-US" sz="1500"/>
              <a:t>10.Joy Buolamwini, Timnit Gebru, Gender Shades: Intersectional Accuracy Disparities in Commercial Gender Classification, (Jan 15, 2018), </a:t>
            </a:r>
            <a:r>
              <a:rPr lang="en-US" sz="1500" u="sng">
                <a:solidFill>
                  <a:schemeClr val="hlink"/>
                </a:solidFill>
                <a:hlinkClick r:id="rId9"/>
              </a:rPr>
              <a:t>https://proceedings.mlr.press/v81/buolamwini18a/buolamwini18a.pdf</a:t>
            </a:r>
            <a:r>
              <a:rPr lang="en-US" sz="1500"/>
              <a:t> (4/20/2024)</a:t>
            </a:r>
            <a:endParaRPr sz="1500"/>
          </a:p>
          <a:p>
            <a:pPr indent="0" lvl="0" marL="0" rtl="0" algn="l">
              <a:spcBef>
                <a:spcPts val="0"/>
              </a:spcBef>
              <a:spcAft>
                <a:spcPts val="0"/>
              </a:spcAft>
              <a:buNone/>
            </a:pPr>
            <a:r>
              <a:rPr lang="en-US" sz="1500"/>
              <a:t>11</a:t>
            </a:r>
            <a:r>
              <a:rPr lang="en-US" sz="1500">
                <a:solidFill>
                  <a:schemeClr val="hlink"/>
                </a:solidFill>
                <a:uFill>
                  <a:noFill/>
                </a:uFill>
                <a:hlinkClick r:id="rId10"/>
              </a:rPr>
              <a:t>.David Schaper, Boeing To Pay $2.5 Billion Settlement Over Deadly 737 Max Crashes, (Jan 8, 2021), </a:t>
            </a:r>
            <a:r>
              <a:rPr lang="en-US" sz="1500" u="sng">
                <a:solidFill>
                  <a:schemeClr val="hlink"/>
                </a:solidFill>
                <a:hlinkClick r:id="rId11"/>
              </a:rPr>
              <a:t>https://www.npr.org/2021/01/08/954782512/boeing-to-pay-2-5-billion-settlement-over-deadly-737-max-crashes</a:t>
            </a:r>
            <a:r>
              <a:rPr lang="en-US" sz="1500"/>
              <a:t> (4/23/2024)</a:t>
            </a:r>
            <a:endParaRPr sz="1500"/>
          </a:p>
          <a:p>
            <a:pPr indent="0" lvl="0" marL="0" rtl="0" algn="l">
              <a:spcBef>
                <a:spcPts val="0"/>
              </a:spcBef>
              <a:spcAft>
                <a:spcPts val="0"/>
              </a:spcAft>
              <a:buNone/>
            </a:pPr>
            <a:r>
              <a:rPr lang="en-US" sz="1500"/>
              <a:t>12.Joseph Herkert, Jason Borenstein, Keith Miller, The Boeing 737 MAX: Lessons for Engineering Ethics, (Jul 10, 2020), </a:t>
            </a:r>
            <a:r>
              <a:rPr lang="en-US" sz="1500" u="sng">
                <a:solidFill>
                  <a:schemeClr val="hlink"/>
                </a:solidFill>
                <a:hlinkClick r:id="rId12"/>
              </a:rPr>
              <a:t>https://www.ncbi.nlm.nih.gov/pmc/articles/PMC7351545/</a:t>
            </a:r>
            <a:r>
              <a:rPr lang="en-US" sz="1500"/>
              <a:t> (4/23/2024)</a:t>
            </a:r>
            <a:endParaRPr sz="1500"/>
          </a:p>
          <a:p>
            <a:pPr indent="0" lvl="0" marL="0" rtl="0" algn="l">
              <a:spcBef>
                <a:spcPts val="0"/>
              </a:spcBef>
              <a:spcAft>
                <a:spcPts val="0"/>
              </a:spcAft>
              <a:buNone/>
            </a:pPr>
            <a:r>
              <a:rPr lang="en-US" sz="1500"/>
              <a:t>13. Richard Pallardy, Deepwater Horizon oil spill, (Apr 19, 2024), </a:t>
            </a:r>
            <a:r>
              <a:rPr lang="en-US" sz="1500" u="sng">
                <a:solidFill>
                  <a:schemeClr val="hlink"/>
                </a:solidFill>
                <a:hlinkClick r:id="rId13"/>
              </a:rPr>
              <a:t>https://www.britannica.com/event/Deepwater-Horizon-oil-spill</a:t>
            </a:r>
            <a:r>
              <a:rPr lang="en-US" sz="1500"/>
              <a:t> (4/23/2024)</a:t>
            </a:r>
            <a:endParaRPr sz="1500"/>
          </a:p>
          <a:p>
            <a:pPr indent="0" lvl="0" marL="0" rtl="0" algn="l">
              <a:spcBef>
                <a:spcPts val="0"/>
              </a:spcBef>
              <a:spcAft>
                <a:spcPts val="0"/>
              </a:spcAft>
              <a:buNone/>
            </a:pPr>
            <a:r>
              <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50"/>
          <p:cNvSpPr txBox="1"/>
          <p:nvPr>
            <p:ph idx="4294967295" type="title"/>
          </p:nvPr>
        </p:nvSpPr>
        <p:spPr>
          <a:xfrm>
            <a:off x="1096200" y="197676"/>
            <a:ext cx="9999600" cy="16740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US" sz="3800"/>
              <a:t>References Cont</a:t>
            </a:r>
            <a:endParaRPr sz="3800"/>
          </a:p>
        </p:txBody>
      </p:sp>
      <p:sp>
        <p:nvSpPr>
          <p:cNvPr id="1042" name="Google Shape;1042;p50"/>
          <p:cNvSpPr txBox="1"/>
          <p:nvPr>
            <p:ph idx="4294967295" type="subTitle"/>
          </p:nvPr>
        </p:nvSpPr>
        <p:spPr>
          <a:xfrm>
            <a:off x="1698600" y="1558500"/>
            <a:ext cx="9123000" cy="45939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t>14.Marion Hart, The Ethical Lessons of Deepwater, (Dec 22, 2010), </a:t>
            </a:r>
            <a:r>
              <a:rPr lang="en-US" sz="1500" u="sng">
                <a:hlinkClick r:id="rId3"/>
              </a:rPr>
              <a:t>https://www.asme.org/topics-resources/content/the-ethical-lessons-of-deepwater</a:t>
            </a:r>
            <a:r>
              <a:rPr lang="en-US" sz="1500"/>
              <a:t> (4/23/2024)</a:t>
            </a:r>
            <a:endParaRPr sz="1500"/>
          </a:p>
          <a:p>
            <a:pPr indent="0" lvl="0" marL="0" rtl="0" algn="l">
              <a:spcBef>
                <a:spcPts val="0"/>
              </a:spcBef>
              <a:spcAft>
                <a:spcPts val="0"/>
              </a:spcAft>
              <a:buNone/>
            </a:pPr>
            <a:r>
              <a:rPr lang="en-US" sz="1400"/>
              <a:t>15.</a:t>
            </a:r>
            <a:r>
              <a:rPr lang="en-US" sz="1500"/>
              <a:t> Columbia Pictures, </a:t>
            </a:r>
            <a:r>
              <a:rPr i="1" lang="en-US" sz="1500"/>
              <a:t>Passengers</a:t>
            </a:r>
            <a:r>
              <a:rPr lang="en-US" sz="1500"/>
              <a:t>, 12/21/16, </a:t>
            </a:r>
            <a:r>
              <a:rPr lang="en-US" sz="1400"/>
              <a:t>(16:59)</a:t>
            </a:r>
            <a:endParaRPr sz="1400"/>
          </a:p>
          <a:p>
            <a:pPr indent="0" lvl="0" marL="0" rtl="0" algn="l">
              <a:spcBef>
                <a:spcPts val="0"/>
              </a:spcBef>
              <a:spcAft>
                <a:spcPts val="0"/>
              </a:spcAft>
              <a:buNone/>
            </a:pPr>
            <a:r>
              <a:rPr lang="en-US" sz="1400"/>
              <a:t>16. </a:t>
            </a:r>
            <a:r>
              <a:rPr lang="en-US" sz="1500"/>
              <a:t>Columbia Pictures, </a:t>
            </a:r>
            <a:r>
              <a:rPr i="1" lang="en-US" sz="1500"/>
              <a:t>Passengers</a:t>
            </a:r>
            <a:r>
              <a:rPr lang="en-US" sz="1500"/>
              <a:t>, 12/21/16, </a:t>
            </a:r>
            <a:r>
              <a:rPr lang="en-US" sz="1400"/>
              <a:t>(1:40:11)</a:t>
            </a:r>
            <a:endParaRPr sz="1400"/>
          </a:p>
          <a:p>
            <a:pPr indent="0" lvl="0" marL="0" rtl="0" algn="l">
              <a:spcBef>
                <a:spcPts val="0"/>
              </a:spcBef>
              <a:spcAft>
                <a:spcPts val="0"/>
              </a:spcAft>
              <a:buNone/>
            </a:pPr>
            <a:r>
              <a:rPr lang="en-US" sz="1400"/>
              <a:t>17.</a:t>
            </a:r>
            <a:r>
              <a:rPr lang="en-US" sz="1500"/>
              <a:t>Columbia Pictures, </a:t>
            </a:r>
            <a:r>
              <a:rPr i="1" lang="en-US" sz="1500"/>
              <a:t>Passengers, (12/21/16), </a:t>
            </a:r>
            <a:r>
              <a:rPr lang="en-US" sz="1400" u="sng">
                <a:solidFill>
                  <a:schemeClr val="hlink"/>
                </a:solidFill>
                <a:hlinkClick r:id="rId4"/>
              </a:rPr>
              <a:t>https://m.media-amazon.com/images/S/pv-target-images/7ab5b49cde2d22538e819c6502d51aaf23cb2c659b509820af938b8864e1931f.jpg</a:t>
            </a:r>
            <a:r>
              <a:rPr lang="en-US" sz="1400"/>
              <a:t> </a:t>
            </a:r>
            <a:r>
              <a:rPr lang="en-US" sz="1400"/>
              <a:t>(4/23/2024)</a:t>
            </a:r>
            <a:endParaRPr sz="1400"/>
          </a:p>
          <a:p>
            <a:pPr indent="0" lvl="0" marL="0" rtl="0" algn="l">
              <a:spcBef>
                <a:spcPts val="0"/>
              </a:spcBef>
              <a:spcAft>
                <a:spcPts val="0"/>
              </a:spcAft>
              <a:buNone/>
            </a:pPr>
            <a:r>
              <a:rPr lang="en-US" sz="1400"/>
              <a:t>18.</a:t>
            </a:r>
            <a:r>
              <a:rPr lang="en-US" sz="1400"/>
              <a:t>Stephens Keanu</a:t>
            </a:r>
            <a:r>
              <a:rPr lang="en-US" sz="1400"/>
              <a:t>, Titanic Lifeboat, </a:t>
            </a:r>
            <a:r>
              <a:rPr lang="en-US" sz="1400" u="sng">
                <a:solidFill>
                  <a:schemeClr val="hlink"/>
                </a:solidFill>
                <a:hlinkClick r:id="rId5"/>
              </a:rPr>
              <a:t>https://www.stephensandkenau.com/wp-content/themes/modeShipYardTheme/timthumb.php?w=640&amp;zc=1&amp;q=100&amp;src=https://www.stephensandkenau.com/wp-content/uploads/2015/10/19016-Titanic-Lifeboat.jpg&amp;a=b</a:t>
            </a:r>
            <a:r>
              <a:rPr lang="en-US" sz="1400"/>
              <a:t> (4/24/2024)</a:t>
            </a:r>
            <a:endParaRPr sz="1400"/>
          </a:p>
          <a:p>
            <a:pPr indent="0" lvl="0" marL="0" rtl="0" algn="l">
              <a:spcBef>
                <a:spcPts val="0"/>
              </a:spcBef>
              <a:spcAft>
                <a:spcPts val="0"/>
              </a:spcAft>
              <a:buNone/>
            </a:pPr>
            <a:r>
              <a:rPr lang="en-US" sz="1400"/>
              <a:t>19. Linda Barnard, Passengers actor Michael Sheen talks about being a robo-bartender, (Dec 20, 2016), </a:t>
            </a:r>
            <a:r>
              <a:rPr lang="en-US" sz="1400" u="sng">
                <a:solidFill>
                  <a:schemeClr val="hlink"/>
                </a:solidFill>
                <a:hlinkClick r:id="rId6"/>
              </a:rPr>
              <a:t>https://www.google.com/url?sa=i&amp;url=https%3A%2F%2Fwww.thestar.com%2Fentertainment%2Fmovies%2Fpassengers-actor-michael-sheen-talks-about-being-a-robo-bartender%2Farticle_eaae723e-01a6-5e66-95a1-92f09866d2c0.html&amp;psig=AOvVaw2mSUNvx6x9sdfII2duOAUi&amp;ust=1714053306511000&amp;source=images&amp;cd=vfe&amp;opi=89978449&amp;ved=0CBIQjRxqFwoTCODK4KWA24UDFQAAAAAdAAAAABAE</a:t>
            </a:r>
            <a:r>
              <a:rPr lang="en-US" sz="1400"/>
              <a:t> (4/24/2024)</a:t>
            </a:r>
            <a:endParaRPr sz="1400"/>
          </a:p>
          <a:p>
            <a:pPr indent="0" lvl="0" marL="0" rtl="0" algn="l">
              <a:spcBef>
                <a:spcPts val="0"/>
              </a:spcBef>
              <a:spcAft>
                <a:spcPts val="0"/>
              </a:spcAft>
              <a:buNone/>
            </a:pPr>
            <a:r>
              <a:rPr lang="en-US" sz="1400"/>
              <a:t>20.xkcd, Voting Software, </a:t>
            </a:r>
            <a:r>
              <a:rPr lang="en-US" sz="1400" u="sng">
                <a:solidFill>
                  <a:schemeClr val="hlink"/>
                </a:solidFill>
                <a:hlinkClick r:id="rId7"/>
              </a:rPr>
              <a:t>https://xkcd.com/2030/</a:t>
            </a:r>
            <a:r>
              <a:rPr lang="en-US" sz="1400"/>
              <a:t> 4/24/2024)</a:t>
            </a:r>
            <a:endParaRPr sz="1400"/>
          </a:p>
          <a:p>
            <a:pPr indent="0" lvl="0" marL="0" rtl="0" algn="l">
              <a:spcBef>
                <a:spcPts val="0"/>
              </a:spcBef>
              <a:spcAft>
                <a:spcPts val="0"/>
              </a:spcAft>
              <a:buNone/>
            </a:pPr>
            <a:r>
              <a:rPr lang="en-US" sz="1400"/>
              <a:t>21.</a:t>
            </a:r>
            <a:r>
              <a:rPr lang="en-US" sz="1500"/>
              <a:t> Columbia Pictures, </a:t>
            </a:r>
            <a:r>
              <a:rPr i="1" lang="en-US" sz="1500"/>
              <a:t>Passengers</a:t>
            </a:r>
            <a:r>
              <a:rPr lang="en-US" sz="1500"/>
              <a:t>, 12/21/16, </a:t>
            </a:r>
            <a:r>
              <a:rPr lang="en-US" sz="1400"/>
              <a:t>(40:32)</a:t>
            </a:r>
            <a:endParaRPr sz="1400"/>
          </a:p>
          <a:p>
            <a:pPr indent="0" lvl="0" marL="0" rtl="0" algn="l">
              <a:spcBef>
                <a:spcPts val="0"/>
              </a:spcBef>
              <a:spcAft>
                <a:spcPts val="0"/>
              </a:spcAft>
              <a:buNone/>
            </a:pPr>
            <a:r>
              <a:rPr lang="en-US" sz="1400"/>
              <a:t>22.</a:t>
            </a:r>
            <a:r>
              <a:rPr lang="en-US" sz="1500"/>
              <a:t> Columbia Pictures, </a:t>
            </a:r>
            <a:r>
              <a:rPr i="1" lang="en-US" sz="1500"/>
              <a:t>Passengers</a:t>
            </a:r>
            <a:r>
              <a:rPr lang="en-US" sz="1500"/>
              <a:t>, 12/21/16, </a:t>
            </a:r>
            <a:r>
              <a:rPr lang="en-US" sz="1400"/>
              <a:t>(1:13:31)</a:t>
            </a:r>
            <a:endParaRPr sz="1400"/>
          </a:p>
          <a:p>
            <a:pPr indent="0" lvl="0" marL="0" rtl="0" algn="l">
              <a:spcBef>
                <a:spcPts val="0"/>
              </a:spcBef>
              <a:spcAft>
                <a:spcPts val="0"/>
              </a:spcAft>
              <a:buNone/>
            </a:pPr>
            <a:r>
              <a:rPr lang="en-US" sz="1400"/>
              <a:t>23.</a:t>
            </a:r>
            <a:r>
              <a:rPr lang="en-US" sz="1500"/>
              <a:t> Columbia Pictures, </a:t>
            </a:r>
            <a:r>
              <a:rPr i="1" lang="en-US" sz="1500"/>
              <a:t>Passengers</a:t>
            </a:r>
            <a:r>
              <a:rPr lang="en-US" sz="1500"/>
              <a:t>, 12/21/16, </a:t>
            </a:r>
            <a:r>
              <a:rPr lang="en-US" sz="1400"/>
              <a:t>(14:07)</a:t>
            </a:r>
            <a:endParaRPr sz="1400"/>
          </a:p>
          <a:p>
            <a:pPr indent="0" lvl="0" marL="0" rtl="0" algn="l">
              <a:spcBef>
                <a:spcPts val="0"/>
              </a:spcBef>
              <a:spcAft>
                <a:spcPts val="0"/>
              </a:spcAft>
              <a:buNone/>
            </a:pPr>
            <a:r>
              <a:rPr lang="en-US" sz="1400"/>
              <a:t>24.</a:t>
            </a:r>
            <a:r>
              <a:rPr lang="en-US" sz="1500"/>
              <a:t> Columbia Pictures, </a:t>
            </a:r>
            <a:r>
              <a:rPr i="1" lang="en-US" sz="1500"/>
              <a:t>Passengers</a:t>
            </a:r>
            <a:r>
              <a:rPr lang="en-US" sz="1500"/>
              <a:t>, 12/21/16, </a:t>
            </a:r>
            <a:r>
              <a:rPr lang="en-US" sz="1400"/>
              <a:t>(9:26)</a:t>
            </a:r>
            <a:endParaRPr sz="1400"/>
          </a:p>
          <a:p>
            <a:pPr indent="0" lvl="0" marL="0" rtl="0" algn="l">
              <a:spcBef>
                <a:spcPts val="0"/>
              </a:spcBef>
              <a:spcAft>
                <a:spcPts val="0"/>
              </a:spcAft>
              <a:buNone/>
            </a:pPr>
            <a:r>
              <a:rPr lang="en-US" sz="1400"/>
              <a:t>25.</a:t>
            </a:r>
            <a:r>
              <a:rPr lang="en-US" sz="1500"/>
              <a:t> Columbia Pictures, </a:t>
            </a:r>
            <a:r>
              <a:rPr i="1" lang="en-US" sz="1500"/>
              <a:t>Passengers</a:t>
            </a:r>
            <a:r>
              <a:rPr lang="en-US" sz="1500"/>
              <a:t>, 12/21/16, </a:t>
            </a:r>
            <a:r>
              <a:rPr lang="en-US" sz="1400"/>
              <a:t>(3:05)</a:t>
            </a:r>
            <a:endParaRPr sz="1400"/>
          </a:p>
          <a:p>
            <a:pPr indent="0" lvl="0" marL="0" rtl="0" algn="l">
              <a:spcBef>
                <a:spcPts val="0"/>
              </a:spcBef>
              <a:spcAft>
                <a:spcPts val="0"/>
              </a:spcAft>
              <a:buNone/>
            </a:pPr>
            <a:r>
              <a:rPr lang="en-US" sz="1400"/>
              <a:t>26.</a:t>
            </a:r>
            <a:r>
              <a:rPr lang="en-US" sz="1500"/>
              <a:t> Columbia Pictures, </a:t>
            </a:r>
            <a:r>
              <a:rPr i="1" lang="en-US" sz="1500"/>
              <a:t>Passengers</a:t>
            </a:r>
            <a:r>
              <a:rPr lang="en-US" sz="1500"/>
              <a:t>, 12/21/16, </a:t>
            </a:r>
            <a:r>
              <a:rPr lang="en-US" sz="1400"/>
              <a:t>1:29:43)</a:t>
            </a:r>
            <a:endParaRPr sz="1400"/>
          </a:p>
          <a:p>
            <a:pPr indent="0" lvl="0" marL="0" rtl="0" algn="l">
              <a:spcBef>
                <a:spcPts val="0"/>
              </a:spcBef>
              <a:spcAft>
                <a:spcPts val="0"/>
              </a:spcAft>
              <a:buNone/>
            </a:pPr>
            <a:r>
              <a:rPr lang="en-US" sz="1400"/>
              <a:t>27.</a:t>
            </a:r>
            <a:r>
              <a:rPr lang="en-US" sz="1400">
                <a:solidFill>
                  <a:schemeClr val="hlink"/>
                </a:solidFill>
                <a:uFill>
                  <a:noFill/>
                </a:uFill>
                <a:hlinkClick r:id="rId8"/>
              </a:rPr>
              <a:t> Steve Mackay, The Truth Behind Murphy’s Law, (Sep 27, 2016),</a:t>
            </a:r>
            <a:r>
              <a:rPr lang="en-US" sz="1400" u="sng">
                <a:solidFill>
                  <a:schemeClr val="hlink"/>
                </a:solidFill>
                <a:hlinkClick r:id="rId9"/>
              </a:rPr>
              <a:t> https://www.eit.edu.au/the-truth-behind-murphys-law/</a:t>
            </a:r>
            <a:r>
              <a:rPr lang="en-US" sz="1400"/>
              <a:t> (4/20/2024)</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51"/>
          <p:cNvSpPr txBox="1"/>
          <p:nvPr/>
        </p:nvSpPr>
        <p:spPr>
          <a:xfrm>
            <a:off x="2297100" y="2844150"/>
            <a:ext cx="75978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400">
                <a:solidFill>
                  <a:schemeClr val="lt1"/>
                </a:solidFill>
                <a:latin typeface="Orbitron"/>
                <a:ea typeface="Orbitron"/>
                <a:cs typeface="Orbitron"/>
                <a:sym typeface="Orbitron"/>
              </a:rPr>
              <a:t>Questions?</a:t>
            </a:r>
            <a:endParaRPr sz="6400">
              <a:solidFill>
                <a:schemeClr val="lt1"/>
              </a:solidFill>
              <a:latin typeface="Orbitron"/>
              <a:ea typeface="Orbitron"/>
              <a:cs typeface="Orbitron"/>
              <a:sym typeface="Orbitr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3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(Plot Summary)  2min  DELETE WHEN SLIDE 4 DONE </a:t>
            </a:r>
            <a:endParaRPr/>
          </a:p>
        </p:txBody>
      </p:sp>
      <p:sp>
        <p:nvSpPr>
          <p:cNvPr id="866" name="Google Shape;866;p3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Jim awoken early due to hib pod malfunction. Talks to robot bartender. Wakes up Aurora,   Ship starts experiencing failures, Gus (Deck chief) wakes up due to hib pod </a:t>
            </a:r>
            <a:r>
              <a:rPr lang="en-US"/>
              <a:t>malfunction</a:t>
            </a:r>
            <a:r>
              <a:rPr lang="en-US"/>
              <a:t>,    shows Jim and Aurora the situation using his ID </a:t>
            </a:r>
            <a:r>
              <a:rPr lang="en-US"/>
              <a:t>privileges</a:t>
            </a:r>
            <a:r>
              <a:rPr lang="en-US"/>
              <a:t>,   Gus dies(from his hib pod causing sickness or from old age), Jim and Aurora enter the engine room, Jim &amp; Aurora release </a:t>
            </a:r>
            <a:r>
              <a:rPr lang="en-US"/>
              <a:t>the pressure of the chamber by Jim going outside to physically release, while Aurora does something else,   Ship is saved, Jim Aurora die of old age, but the remaining hibernating passengers are saved, along with the ship.</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Make more condensed. Less words, put images if possible</a:t>
            </a:r>
            <a:endParaRPr/>
          </a:p>
        </p:txBody>
      </p:sp>
      <p:sp>
        <p:nvSpPr>
          <p:cNvPr id="867" name="Google Shape;867;p31"/>
          <p:cNvSpPr txBox="1"/>
          <p:nvPr>
            <p:ph idx="12" type="sldNum"/>
          </p:nvPr>
        </p:nvSpPr>
        <p:spPr>
          <a:xfrm>
            <a:off x="8610600" y="649290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3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Plot Summary</a:t>
            </a:r>
            <a:endParaRPr/>
          </a:p>
        </p:txBody>
      </p:sp>
      <p:sp>
        <p:nvSpPr>
          <p:cNvPr id="873" name="Google Shape;873;p32"/>
          <p:cNvSpPr txBox="1"/>
          <p:nvPr>
            <p:ph idx="1" type="body"/>
          </p:nvPr>
        </p:nvSpPr>
        <p:spPr>
          <a:xfrm>
            <a:off x="838200" y="1604850"/>
            <a:ext cx="7038900" cy="4563300"/>
          </a:xfrm>
          <a:prstGeom prst="rect">
            <a:avLst/>
          </a:prstGeom>
        </p:spPr>
        <p:txBody>
          <a:bodyPr anchorCtr="0" anchor="t" bIns="45700" lIns="91425" spcFirstLastPara="1" rIns="91425" wrap="square" tIns="45700">
            <a:normAutofit/>
          </a:bodyPr>
          <a:lstStyle/>
          <a:p>
            <a:pPr indent="-330200" lvl="0" marL="457200" rtl="0" algn="l">
              <a:lnSpc>
                <a:spcPct val="200000"/>
              </a:lnSpc>
              <a:spcBef>
                <a:spcPts val="1000"/>
              </a:spcBef>
              <a:spcAft>
                <a:spcPts val="0"/>
              </a:spcAft>
              <a:buSzPts val="1600"/>
              <a:buFont typeface="Play"/>
              <a:buChar char="●"/>
            </a:pPr>
            <a:r>
              <a:rPr lang="en-US" sz="1600">
                <a:latin typeface="Play"/>
                <a:ea typeface="Play"/>
                <a:cs typeface="Play"/>
                <a:sym typeface="Play"/>
              </a:rPr>
              <a:t>Jim wakes up on the Starship Avalon 90 years too early</a:t>
            </a:r>
            <a:endParaRPr sz="1600">
              <a:latin typeface="Play"/>
              <a:ea typeface="Play"/>
              <a:cs typeface="Play"/>
              <a:sym typeface="Play"/>
            </a:endParaRPr>
          </a:p>
          <a:p>
            <a:pPr indent="-330200" lvl="0" marL="457200" rtl="0" algn="l">
              <a:lnSpc>
                <a:spcPct val="200000"/>
              </a:lnSpc>
              <a:spcBef>
                <a:spcPts val="0"/>
              </a:spcBef>
              <a:spcAft>
                <a:spcPts val="0"/>
              </a:spcAft>
              <a:buSzPts val="1600"/>
              <a:buFont typeface="Play"/>
              <a:buChar char="●"/>
            </a:pPr>
            <a:r>
              <a:rPr lang="en-US" sz="1600">
                <a:latin typeface="Play"/>
                <a:ea typeface="Play"/>
                <a:cs typeface="Play"/>
                <a:sym typeface="Play"/>
              </a:rPr>
              <a:t>He tries to get access to help in any way he can but fails</a:t>
            </a:r>
            <a:endParaRPr sz="1600">
              <a:latin typeface="Play"/>
              <a:ea typeface="Play"/>
              <a:cs typeface="Play"/>
              <a:sym typeface="Play"/>
            </a:endParaRPr>
          </a:p>
          <a:p>
            <a:pPr indent="-330200" lvl="0" marL="457200" rtl="0" algn="l">
              <a:lnSpc>
                <a:spcPct val="200000"/>
              </a:lnSpc>
              <a:spcBef>
                <a:spcPts val="0"/>
              </a:spcBef>
              <a:spcAft>
                <a:spcPts val="0"/>
              </a:spcAft>
              <a:buSzPts val="1600"/>
              <a:buFont typeface="Play"/>
              <a:buChar char="●"/>
            </a:pPr>
            <a:r>
              <a:rPr lang="en-US" sz="1600">
                <a:latin typeface="Play"/>
                <a:ea typeface="Play"/>
                <a:cs typeface="Play"/>
                <a:sym typeface="Play"/>
              </a:rPr>
              <a:t>After experiencing all the ship has to provide, Jim falls into depression</a:t>
            </a:r>
            <a:endParaRPr sz="1600">
              <a:latin typeface="Play"/>
              <a:ea typeface="Play"/>
              <a:cs typeface="Play"/>
              <a:sym typeface="Play"/>
            </a:endParaRPr>
          </a:p>
          <a:p>
            <a:pPr indent="-330200" lvl="0" marL="457200" rtl="0" algn="l">
              <a:lnSpc>
                <a:spcPct val="200000"/>
              </a:lnSpc>
              <a:spcBef>
                <a:spcPts val="0"/>
              </a:spcBef>
              <a:spcAft>
                <a:spcPts val="0"/>
              </a:spcAft>
              <a:buSzPts val="1600"/>
              <a:buFont typeface="Play"/>
              <a:buChar char="●"/>
            </a:pPr>
            <a:r>
              <a:rPr lang="en-US" sz="1600">
                <a:latin typeface="Play"/>
                <a:ea typeface="Play"/>
                <a:cs typeface="Play"/>
                <a:sym typeface="Play"/>
              </a:rPr>
              <a:t>He meets Aurora who is still asleep, but falls in love with her and struggles with waking her up</a:t>
            </a:r>
            <a:endParaRPr sz="1600">
              <a:latin typeface="Play"/>
              <a:ea typeface="Play"/>
              <a:cs typeface="Play"/>
              <a:sym typeface="Play"/>
            </a:endParaRPr>
          </a:p>
          <a:p>
            <a:pPr indent="-330200" lvl="0" marL="457200" rtl="0" algn="l">
              <a:lnSpc>
                <a:spcPct val="200000"/>
              </a:lnSpc>
              <a:spcBef>
                <a:spcPts val="0"/>
              </a:spcBef>
              <a:spcAft>
                <a:spcPts val="0"/>
              </a:spcAft>
              <a:buSzPts val="1600"/>
              <a:buFont typeface="Play"/>
              <a:buChar char="●"/>
            </a:pPr>
            <a:r>
              <a:rPr lang="en-US" sz="1600">
                <a:latin typeface="Play"/>
                <a:ea typeface="Play"/>
                <a:cs typeface="Play"/>
                <a:sym typeface="Play"/>
              </a:rPr>
              <a:t>After a year, he gives in, tampering with her hibernation pod</a:t>
            </a:r>
            <a:endParaRPr sz="1600">
              <a:latin typeface="Play"/>
              <a:ea typeface="Play"/>
              <a:cs typeface="Play"/>
              <a:sym typeface="Play"/>
            </a:endParaRPr>
          </a:p>
          <a:p>
            <a:pPr indent="-330200" lvl="0" marL="457200" rtl="0" algn="l">
              <a:lnSpc>
                <a:spcPct val="200000"/>
              </a:lnSpc>
              <a:spcBef>
                <a:spcPts val="0"/>
              </a:spcBef>
              <a:spcAft>
                <a:spcPts val="0"/>
              </a:spcAft>
              <a:buSzPts val="1600"/>
              <a:buFont typeface="Play"/>
              <a:buChar char="●"/>
            </a:pPr>
            <a:r>
              <a:rPr lang="en-US" sz="1600">
                <a:latin typeface="Play"/>
                <a:ea typeface="Play"/>
                <a:cs typeface="Play"/>
                <a:sym typeface="Play"/>
              </a:rPr>
              <a:t>It takes some time, but the two of them are able to live together on the Avalon for another year</a:t>
            </a:r>
            <a:endParaRPr sz="1600">
              <a:latin typeface="Play"/>
              <a:ea typeface="Play"/>
              <a:cs typeface="Play"/>
              <a:sym typeface="Play"/>
            </a:endParaRPr>
          </a:p>
        </p:txBody>
      </p:sp>
      <p:sp>
        <p:nvSpPr>
          <p:cNvPr id="874" name="Google Shape;874;p3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3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Play"/>
                <a:ea typeface="Play"/>
                <a:cs typeface="Play"/>
                <a:sym typeface="Play"/>
              </a:rPr>
              <a:t>Computing Technologies  REPLACE WITH PICTURES </a:t>
            </a:r>
            <a:endParaRPr>
              <a:latin typeface="Play"/>
              <a:ea typeface="Play"/>
              <a:cs typeface="Play"/>
              <a:sym typeface="Play"/>
            </a:endParaRPr>
          </a:p>
        </p:txBody>
      </p:sp>
      <p:sp>
        <p:nvSpPr>
          <p:cNvPr id="880" name="Google Shape;880;p3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latin typeface="Play"/>
                <a:ea typeface="Play"/>
                <a:cs typeface="Play"/>
                <a:sym typeface="Play"/>
              </a:rPr>
              <a:t>The Fusion Reactor   </a:t>
            </a:r>
            <a:endParaRPr>
              <a:latin typeface="Play"/>
              <a:ea typeface="Play"/>
              <a:cs typeface="Play"/>
              <a:sym typeface="Play"/>
            </a:endParaRPr>
          </a:p>
          <a:p>
            <a:pPr indent="0" lvl="0" marL="0" rtl="0" algn="l">
              <a:spcBef>
                <a:spcPts val="1000"/>
              </a:spcBef>
              <a:spcAft>
                <a:spcPts val="0"/>
              </a:spcAft>
              <a:buNone/>
            </a:pPr>
            <a:r>
              <a:rPr lang="en-US">
                <a:latin typeface="Play"/>
                <a:ea typeface="Play"/>
                <a:cs typeface="Play"/>
                <a:sym typeface="Play"/>
              </a:rPr>
              <a:t>Autopilot system</a:t>
            </a:r>
            <a:endParaRPr>
              <a:latin typeface="Play"/>
              <a:ea typeface="Play"/>
              <a:cs typeface="Play"/>
              <a:sym typeface="Play"/>
            </a:endParaRPr>
          </a:p>
          <a:p>
            <a:pPr indent="0" lvl="0" marL="0" rtl="0" algn="l">
              <a:spcBef>
                <a:spcPts val="1000"/>
              </a:spcBef>
              <a:spcAft>
                <a:spcPts val="0"/>
              </a:spcAft>
              <a:buNone/>
            </a:pPr>
            <a:r>
              <a:rPr lang="en-US">
                <a:latin typeface="Play"/>
                <a:ea typeface="Play"/>
                <a:cs typeface="Play"/>
                <a:sym typeface="Play"/>
              </a:rPr>
              <a:t>Spacesuits</a:t>
            </a:r>
            <a:endParaRPr>
              <a:latin typeface="Play"/>
              <a:ea typeface="Play"/>
              <a:cs typeface="Play"/>
              <a:sym typeface="Play"/>
            </a:endParaRPr>
          </a:p>
          <a:p>
            <a:pPr indent="0" lvl="0" marL="0" rtl="0" algn="l">
              <a:spcBef>
                <a:spcPts val="1000"/>
              </a:spcBef>
              <a:spcAft>
                <a:spcPts val="0"/>
              </a:spcAft>
              <a:buNone/>
            </a:pPr>
            <a:r>
              <a:t/>
            </a:r>
            <a:endParaRPr>
              <a:latin typeface="Play"/>
              <a:ea typeface="Play"/>
              <a:cs typeface="Play"/>
              <a:sym typeface="Play"/>
            </a:endParaRPr>
          </a:p>
          <a:p>
            <a:pPr indent="0" lvl="0" marL="0" rtl="0" algn="l">
              <a:spcBef>
                <a:spcPts val="1000"/>
              </a:spcBef>
              <a:spcAft>
                <a:spcPts val="0"/>
              </a:spcAft>
              <a:buNone/>
            </a:pPr>
            <a:r>
              <a:rPr lang="en-US">
                <a:latin typeface="Play"/>
                <a:ea typeface="Play"/>
                <a:cs typeface="Play"/>
                <a:sym typeface="Play"/>
              </a:rPr>
              <a:t>Hibernation Pods</a:t>
            </a:r>
            <a:endParaRPr>
              <a:latin typeface="Play"/>
              <a:ea typeface="Play"/>
              <a:cs typeface="Play"/>
              <a:sym typeface="Play"/>
            </a:endParaRPr>
          </a:p>
          <a:p>
            <a:pPr indent="0" lvl="0" marL="0" rtl="0" algn="l">
              <a:spcBef>
                <a:spcPts val="1000"/>
              </a:spcBef>
              <a:spcAft>
                <a:spcPts val="0"/>
              </a:spcAft>
              <a:buNone/>
            </a:pPr>
            <a:r>
              <a:t/>
            </a:r>
            <a:endParaRPr>
              <a:latin typeface="Play"/>
              <a:ea typeface="Play"/>
              <a:cs typeface="Play"/>
              <a:sym typeface="Play"/>
            </a:endParaRPr>
          </a:p>
          <a:p>
            <a:pPr indent="0" lvl="0" marL="0" rtl="0" algn="l">
              <a:spcBef>
                <a:spcPts val="1000"/>
              </a:spcBef>
              <a:spcAft>
                <a:spcPts val="0"/>
              </a:spcAft>
              <a:buNone/>
            </a:pPr>
            <a:r>
              <a:rPr lang="en-US">
                <a:latin typeface="Play"/>
                <a:ea typeface="Play"/>
                <a:cs typeface="Play"/>
                <a:sym typeface="Play"/>
              </a:rPr>
              <a:t>Diagnostic System (Backup plan)</a:t>
            </a:r>
            <a:endParaRPr>
              <a:latin typeface="Play"/>
              <a:ea typeface="Play"/>
              <a:cs typeface="Play"/>
              <a:sym typeface="Play"/>
            </a:endParaRPr>
          </a:p>
          <a:p>
            <a:pPr indent="0" lvl="0" marL="0" rtl="0" algn="l">
              <a:spcBef>
                <a:spcPts val="1000"/>
              </a:spcBef>
              <a:spcAft>
                <a:spcPts val="0"/>
              </a:spcAft>
              <a:buNone/>
            </a:pPr>
            <a:r>
              <a:t/>
            </a:r>
            <a:endParaRPr>
              <a:latin typeface="Play"/>
              <a:ea typeface="Play"/>
              <a:cs typeface="Play"/>
              <a:sym typeface="Play"/>
            </a:endParaRPr>
          </a:p>
          <a:p>
            <a:pPr indent="0" lvl="0" marL="0" rtl="0" algn="l">
              <a:spcBef>
                <a:spcPts val="1000"/>
              </a:spcBef>
              <a:spcAft>
                <a:spcPts val="0"/>
              </a:spcAft>
              <a:buNone/>
            </a:pPr>
            <a:r>
              <a:rPr lang="en-US">
                <a:latin typeface="Play"/>
                <a:ea typeface="Play"/>
                <a:cs typeface="Play"/>
                <a:sym typeface="Play"/>
              </a:rPr>
              <a:t>Autodoc</a:t>
            </a:r>
            <a:endParaRPr>
              <a:latin typeface="Play"/>
              <a:ea typeface="Play"/>
              <a:cs typeface="Play"/>
              <a:sym typeface="Play"/>
            </a:endParaRPr>
          </a:p>
        </p:txBody>
      </p:sp>
      <p:sp>
        <p:nvSpPr>
          <p:cNvPr id="881" name="Google Shape;881;p3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34"/>
          <p:cNvSpPr txBox="1"/>
          <p:nvPr>
            <p:ph type="title"/>
          </p:nvPr>
        </p:nvSpPr>
        <p:spPr>
          <a:xfrm>
            <a:off x="1692200" y="2591675"/>
            <a:ext cx="8807700" cy="2801100"/>
          </a:xfrm>
          <a:prstGeom prst="rect">
            <a:avLst/>
          </a:prstGeom>
        </p:spPr>
        <p:txBody>
          <a:bodyPr anchorCtr="0" anchor="ctr" bIns="121900" lIns="121900" spcFirstLastPara="1" rIns="121900" wrap="square" tIns="121900">
            <a:noAutofit/>
          </a:bodyPr>
          <a:lstStyle/>
          <a:p>
            <a:pPr indent="0" lvl="0" marL="0" rtl="0" algn="ctr">
              <a:lnSpc>
                <a:spcPct val="90000"/>
              </a:lnSpc>
              <a:spcBef>
                <a:spcPts val="1000"/>
              </a:spcBef>
              <a:spcAft>
                <a:spcPts val="0"/>
              </a:spcAft>
              <a:buNone/>
            </a:pPr>
            <a:r>
              <a:rPr lang="en-US" sz="3900">
                <a:latin typeface="Play"/>
                <a:ea typeface="Play"/>
                <a:cs typeface="Play"/>
                <a:sym typeface="Play"/>
              </a:rPr>
              <a:t>There needs to be sufficient redundancy measures in place on all computing systems to avoid detrimental scenarios. </a:t>
            </a:r>
            <a:endParaRPr/>
          </a:p>
        </p:txBody>
      </p:sp>
      <p:sp>
        <p:nvSpPr>
          <p:cNvPr id="887" name="Google Shape;887;p34"/>
          <p:cNvSpPr txBox="1"/>
          <p:nvPr>
            <p:ph type="title"/>
          </p:nvPr>
        </p:nvSpPr>
        <p:spPr>
          <a:xfrm>
            <a:off x="838200" y="1166250"/>
            <a:ext cx="10515600" cy="1594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6400">
                <a:latin typeface="Play"/>
                <a:ea typeface="Play"/>
                <a:cs typeface="Play"/>
                <a:sym typeface="Play"/>
              </a:rPr>
              <a:t>Conclusion 1</a:t>
            </a:r>
            <a:endParaRPr sz="6400">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35"/>
          <p:cNvSpPr txBox="1"/>
          <p:nvPr>
            <p:ph type="title"/>
          </p:nvPr>
        </p:nvSpPr>
        <p:spPr>
          <a:xfrm>
            <a:off x="399275" y="310750"/>
            <a:ext cx="4220400" cy="1497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t>Reason 1 :</a:t>
            </a:r>
            <a:r>
              <a:rPr lang="en-US" sz="3300"/>
              <a:t>The Fusion Reactor Computer</a:t>
            </a:r>
            <a:endParaRPr sz="3300"/>
          </a:p>
        </p:txBody>
      </p:sp>
      <p:sp>
        <p:nvSpPr>
          <p:cNvPr id="893" name="Google Shape;893;p35"/>
          <p:cNvSpPr txBox="1"/>
          <p:nvPr>
            <p:ph idx="1" type="body"/>
          </p:nvPr>
        </p:nvSpPr>
        <p:spPr>
          <a:xfrm>
            <a:off x="399275" y="1859525"/>
            <a:ext cx="4848600" cy="4110900"/>
          </a:xfrm>
          <a:prstGeom prst="rect">
            <a:avLst/>
          </a:prstGeom>
        </p:spPr>
        <p:txBody>
          <a:bodyPr anchorCtr="0" anchor="t" bIns="45700" lIns="91425" spcFirstLastPara="1" rIns="91425" wrap="square" tIns="45700">
            <a:normAutofit fontScale="62500" lnSpcReduction="20000"/>
          </a:bodyPr>
          <a:lstStyle/>
          <a:p>
            <a:pPr indent="0" lvl="0" marL="0" rtl="0" algn="l">
              <a:lnSpc>
                <a:spcPct val="80000"/>
              </a:lnSpc>
              <a:spcBef>
                <a:spcPts val="1000"/>
              </a:spcBef>
              <a:spcAft>
                <a:spcPts val="0"/>
              </a:spcAft>
              <a:buNone/>
            </a:pPr>
            <a:r>
              <a:t/>
            </a:r>
            <a:endParaRPr sz="2200">
              <a:latin typeface="Play"/>
              <a:ea typeface="Play"/>
              <a:cs typeface="Play"/>
              <a:sym typeface="Play"/>
            </a:endParaRPr>
          </a:p>
          <a:p>
            <a:pPr indent="-356976" lvl="0" marL="457200" rtl="0" algn="l">
              <a:lnSpc>
                <a:spcPct val="200000"/>
              </a:lnSpc>
              <a:spcBef>
                <a:spcPts val="1000"/>
              </a:spcBef>
              <a:spcAft>
                <a:spcPts val="0"/>
              </a:spcAft>
              <a:buClr>
                <a:schemeClr val="lt1"/>
              </a:buClr>
              <a:buSzPct val="100000"/>
              <a:buFont typeface="Play"/>
              <a:buChar char="●"/>
            </a:pPr>
            <a:r>
              <a:rPr lang="en-US" sz="3234">
                <a:latin typeface="Play"/>
                <a:ea typeface="Play"/>
                <a:cs typeface="Play"/>
                <a:sym typeface="Play"/>
              </a:rPr>
              <a:t>Fusion Reactor Computer controls all power within the ship</a:t>
            </a:r>
            <a:endParaRPr sz="3234">
              <a:latin typeface="Play"/>
              <a:ea typeface="Play"/>
              <a:cs typeface="Play"/>
              <a:sym typeface="Play"/>
            </a:endParaRPr>
          </a:p>
          <a:p>
            <a:pPr indent="-356976" lvl="0" marL="457200" rtl="0" algn="l">
              <a:lnSpc>
                <a:spcPct val="200000"/>
              </a:lnSpc>
              <a:spcBef>
                <a:spcPts val="0"/>
              </a:spcBef>
              <a:spcAft>
                <a:spcPts val="0"/>
              </a:spcAft>
              <a:buClr>
                <a:schemeClr val="lt1"/>
              </a:buClr>
              <a:buSzPct val="100000"/>
              <a:buFont typeface="Play"/>
              <a:buChar char="●"/>
            </a:pPr>
            <a:r>
              <a:rPr lang="en-US" sz="3234">
                <a:latin typeface="Play"/>
                <a:ea typeface="Play"/>
                <a:cs typeface="Play"/>
                <a:sym typeface="Play"/>
              </a:rPr>
              <a:t>Is destroyed by </a:t>
            </a:r>
            <a:r>
              <a:rPr lang="en-US" sz="3234">
                <a:latin typeface="Play"/>
                <a:ea typeface="Play"/>
                <a:cs typeface="Play"/>
                <a:sym typeface="Play"/>
              </a:rPr>
              <a:t>meteor</a:t>
            </a:r>
            <a:r>
              <a:rPr lang="en-US" sz="3234">
                <a:latin typeface="Play"/>
                <a:ea typeface="Play"/>
                <a:cs typeface="Play"/>
                <a:sym typeface="Play"/>
              </a:rPr>
              <a:t>, no sufficient backup plan to </a:t>
            </a:r>
            <a:r>
              <a:rPr lang="en-US" sz="3234">
                <a:latin typeface="Play"/>
                <a:ea typeface="Play"/>
                <a:cs typeface="Play"/>
                <a:sym typeface="Play"/>
              </a:rPr>
              <a:t>repair</a:t>
            </a:r>
            <a:r>
              <a:rPr lang="en-US" sz="3234">
                <a:latin typeface="Play"/>
                <a:ea typeface="Play"/>
                <a:cs typeface="Play"/>
                <a:sym typeface="Play"/>
              </a:rPr>
              <a:t> it</a:t>
            </a:r>
            <a:endParaRPr sz="3234">
              <a:latin typeface="Play"/>
              <a:ea typeface="Play"/>
              <a:cs typeface="Play"/>
              <a:sym typeface="Play"/>
            </a:endParaRPr>
          </a:p>
          <a:p>
            <a:pPr indent="-356976" lvl="0" marL="457200" rtl="0" algn="l">
              <a:lnSpc>
                <a:spcPct val="200000"/>
              </a:lnSpc>
              <a:spcBef>
                <a:spcPts val="0"/>
              </a:spcBef>
              <a:spcAft>
                <a:spcPts val="0"/>
              </a:spcAft>
              <a:buClr>
                <a:schemeClr val="lt1"/>
              </a:buClr>
              <a:buSzPct val="100000"/>
              <a:buFont typeface="Play"/>
              <a:buChar char="●"/>
            </a:pPr>
            <a:r>
              <a:rPr lang="en-US" sz="3234">
                <a:latin typeface="Play"/>
                <a:ea typeface="Play"/>
                <a:cs typeface="Play"/>
                <a:sym typeface="Play"/>
              </a:rPr>
              <a:t>Problem was a hardware related issue, needed to be repaired by a human</a:t>
            </a:r>
            <a:endParaRPr sz="2200">
              <a:latin typeface="Play"/>
              <a:ea typeface="Play"/>
              <a:cs typeface="Play"/>
              <a:sym typeface="Play"/>
            </a:endParaRPr>
          </a:p>
        </p:txBody>
      </p:sp>
      <p:pic>
        <p:nvPicPr>
          <p:cNvPr id="894" name="Google Shape;894;p35"/>
          <p:cNvPicPr preferRelativeResize="0"/>
          <p:nvPr/>
        </p:nvPicPr>
        <p:blipFill rotWithShape="1">
          <a:blip r:embed="rId3">
            <a:alphaModFix/>
          </a:blip>
          <a:srcRect b="0" l="8578" r="4502" t="0"/>
          <a:stretch/>
        </p:blipFill>
        <p:spPr>
          <a:xfrm>
            <a:off x="6186050" y="1066825"/>
            <a:ext cx="3630750" cy="2323296"/>
          </a:xfrm>
          <a:prstGeom prst="rect">
            <a:avLst/>
          </a:prstGeom>
          <a:noFill/>
          <a:ln>
            <a:noFill/>
          </a:ln>
        </p:spPr>
      </p:pic>
      <p:sp>
        <p:nvSpPr>
          <p:cNvPr id="895" name="Google Shape;895;p35"/>
          <p:cNvSpPr txBox="1"/>
          <p:nvPr>
            <p:ph idx="12" type="sldNum"/>
          </p:nvPr>
        </p:nvSpPr>
        <p:spPr>
          <a:xfrm>
            <a:off x="8658475" y="63792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896" name="Google Shape;896;p35"/>
          <p:cNvSpPr txBox="1"/>
          <p:nvPr/>
        </p:nvSpPr>
        <p:spPr>
          <a:xfrm>
            <a:off x="5351300" y="1636450"/>
            <a:ext cx="68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[5]</a:t>
            </a:r>
            <a:endParaRPr sz="2400">
              <a:solidFill>
                <a:srgbClr val="999999"/>
              </a:solidFill>
            </a:endParaRPr>
          </a:p>
        </p:txBody>
      </p:sp>
      <p:pic>
        <p:nvPicPr>
          <p:cNvPr id="897" name="Google Shape;897;p35"/>
          <p:cNvPicPr preferRelativeResize="0"/>
          <p:nvPr/>
        </p:nvPicPr>
        <p:blipFill>
          <a:blip r:embed="rId4">
            <a:alphaModFix/>
          </a:blip>
          <a:stretch>
            <a:fillRect/>
          </a:stretch>
        </p:blipFill>
        <p:spPr>
          <a:xfrm>
            <a:off x="6186050" y="3519263"/>
            <a:ext cx="3630739" cy="2609025"/>
          </a:xfrm>
          <a:prstGeom prst="rect">
            <a:avLst/>
          </a:prstGeom>
          <a:noFill/>
          <a:ln>
            <a:noFill/>
          </a:ln>
        </p:spPr>
      </p:pic>
      <p:sp>
        <p:nvSpPr>
          <p:cNvPr id="898" name="Google Shape;898;p35"/>
          <p:cNvSpPr txBox="1"/>
          <p:nvPr/>
        </p:nvSpPr>
        <p:spPr>
          <a:xfrm>
            <a:off x="5204750" y="5140675"/>
            <a:ext cx="43200" cy="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2"/>
              </a:solidFill>
            </a:endParaRPr>
          </a:p>
        </p:txBody>
      </p:sp>
      <p:sp>
        <p:nvSpPr>
          <p:cNvPr id="899" name="Google Shape;899;p35"/>
          <p:cNvSpPr txBox="1"/>
          <p:nvPr/>
        </p:nvSpPr>
        <p:spPr>
          <a:xfrm>
            <a:off x="5351300" y="5253700"/>
            <a:ext cx="98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[4]</a:t>
            </a:r>
            <a:endParaRPr sz="2400">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t>Reason 2: </a:t>
            </a:r>
            <a:r>
              <a:rPr lang="en-US" sz="3300"/>
              <a:t>The Backup Plan</a:t>
            </a:r>
            <a:endParaRPr sz="3300"/>
          </a:p>
        </p:txBody>
      </p:sp>
      <p:sp>
        <p:nvSpPr>
          <p:cNvPr id="905" name="Google Shape;905;p36"/>
          <p:cNvSpPr txBox="1"/>
          <p:nvPr>
            <p:ph idx="1" type="body"/>
          </p:nvPr>
        </p:nvSpPr>
        <p:spPr>
          <a:xfrm>
            <a:off x="838200" y="1563750"/>
            <a:ext cx="6354600" cy="48489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Clr>
                <a:schemeClr val="lt1"/>
              </a:buClr>
              <a:buSzPts val="1800"/>
              <a:buFont typeface="Play"/>
              <a:buChar char="●"/>
            </a:pPr>
            <a:r>
              <a:rPr lang="en-US">
                <a:latin typeface="Play"/>
                <a:ea typeface="Play"/>
                <a:cs typeface="Play"/>
                <a:sym typeface="Play"/>
              </a:rPr>
              <a:t>The backup plan for the ship was to distribute the job of the fusion reactor computer to control functions of the ship</a:t>
            </a:r>
            <a:endParaRPr>
              <a:latin typeface="Play"/>
              <a:ea typeface="Play"/>
              <a:cs typeface="Play"/>
              <a:sym typeface="Play"/>
            </a:endParaRPr>
          </a:p>
          <a:p>
            <a:pPr indent="0" lvl="0" marL="0" rtl="0" algn="l">
              <a:spcBef>
                <a:spcPts val="1000"/>
              </a:spcBef>
              <a:spcAft>
                <a:spcPts val="0"/>
              </a:spcAft>
              <a:buNone/>
            </a:pPr>
            <a:r>
              <a:t/>
            </a:r>
            <a:endParaRPr>
              <a:latin typeface="Play"/>
              <a:ea typeface="Play"/>
              <a:cs typeface="Play"/>
              <a:sym typeface="Play"/>
            </a:endParaRPr>
          </a:p>
          <a:p>
            <a:pPr indent="-342900" lvl="0" marL="457200" rtl="0" algn="l">
              <a:spcBef>
                <a:spcPts val="1000"/>
              </a:spcBef>
              <a:spcAft>
                <a:spcPts val="0"/>
              </a:spcAft>
              <a:buClr>
                <a:schemeClr val="lt1"/>
              </a:buClr>
              <a:buSzPts val="1800"/>
              <a:buFont typeface="Play"/>
              <a:buChar char="●"/>
            </a:pPr>
            <a:r>
              <a:rPr lang="en-US">
                <a:latin typeface="Play"/>
                <a:ea typeface="Play"/>
                <a:cs typeface="Play"/>
                <a:sym typeface="Play"/>
              </a:rPr>
              <a:t>“Everything on board’s thinking too hard,” resulting in burnt out processors</a:t>
            </a:r>
            <a:endParaRPr>
              <a:latin typeface="Play"/>
              <a:ea typeface="Play"/>
              <a:cs typeface="Play"/>
              <a:sym typeface="Play"/>
            </a:endParaRPr>
          </a:p>
          <a:p>
            <a:pPr indent="0" lvl="0" marL="0" rtl="0" algn="l">
              <a:spcBef>
                <a:spcPts val="1000"/>
              </a:spcBef>
              <a:spcAft>
                <a:spcPts val="0"/>
              </a:spcAft>
              <a:buNone/>
            </a:pPr>
            <a:r>
              <a:t/>
            </a:r>
            <a:endParaRPr>
              <a:latin typeface="Play"/>
              <a:ea typeface="Play"/>
              <a:cs typeface="Play"/>
              <a:sym typeface="Play"/>
            </a:endParaRPr>
          </a:p>
          <a:p>
            <a:pPr indent="-342900" lvl="0" marL="457200" rtl="0" algn="l">
              <a:spcBef>
                <a:spcPts val="1000"/>
              </a:spcBef>
              <a:spcAft>
                <a:spcPts val="0"/>
              </a:spcAft>
              <a:buClr>
                <a:schemeClr val="lt1"/>
              </a:buClr>
              <a:buSzPts val="1800"/>
              <a:buFont typeface="Play"/>
              <a:buChar char="●"/>
            </a:pPr>
            <a:r>
              <a:rPr lang="en-US">
                <a:latin typeface="Play"/>
                <a:ea typeface="Play"/>
                <a:cs typeface="Play"/>
                <a:sym typeface="Play"/>
              </a:rPr>
              <a:t>Put so much confidence in the ship, it didn’t even consider an alternative if something were to happen to it</a:t>
            </a:r>
            <a:endParaRPr>
              <a:latin typeface="Play"/>
              <a:ea typeface="Play"/>
              <a:cs typeface="Play"/>
              <a:sym typeface="Play"/>
            </a:endParaRPr>
          </a:p>
          <a:p>
            <a:pPr indent="0" lvl="0" marL="457200" rtl="0" algn="l">
              <a:spcBef>
                <a:spcPts val="1000"/>
              </a:spcBef>
              <a:spcAft>
                <a:spcPts val="0"/>
              </a:spcAft>
              <a:buNone/>
            </a:pPr>
            <a:r>
              <a:t/>
            </a:r>
            <a:endParaRPr>
              <a:latin typeface="Play"/>
              <a:ea typeface="Play"/>
              <a:cs typeface="Play"/>
              <a:sym typeface="Play"/>
            </a:endParaRPr>
          </a:p>
        </p:txBody>
      </p:sp>
      <p:sp>
        <p:nvSpPr>
          <p:cNvPr id="906" name="Google Shape;906;p36"/>
          <p:cNvSpPr txBox="1"/>
          <p:nvPr>
            <p:ph idx="12" type="sldNum"/>
          </p:nvPr>
        </p:nvSpPr>
        <p:spPr>
          <a:xfrm>
            <a:off x="10194725" y="6492900"/>
            <a:ext cx="838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907" name="Google Shape;907;p36"/>
          <p:cNvSpPr txBox="1"/>
          <p:nvPr/>
        </p:nvSpPr>
        <p:spPr>
          <a:xfrm>
            <a:off x="11032925" y="2189925"/>
            <a:ext cx="111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sp>
        <p:nvSpPr>
          <p:cNvPr id="908" name="Google Shape;908;p36"/>
          <p:cNvSpPr txBox="1"/>
          <p:nvPr/>
        </p:nvSpPr>
        <p:spPr>
          <a:xfrm>
            <a:off x="8234625" y="3902200"/>
            <a:ext cx="382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sp>
        <p:nvSpPr>
          <p:cNvPr id="909" name="Google Shape;909;p36"/>
          <p:cNvSpPr txBox="1"/>
          <p:nvPr/>
        </p:nvSpPr>
        <p:spPr>
          <a:xfrm>
            <a:off x="8161950" y="1128200"/>
            <a:ext cx="382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pic>
        <p:nvPicPr>
          <p:cNvPr id="910" name="Google Shape;910;p36"/>
          <p:cNvPicPr preferRelativeResize="0"/>
          <p:nvPr/>
        </p:nvPicPr>
        <p:blipFill>
          <a:blip r:embed="rId3">
            <a:alphaModFix/>
          </a:blip>
          <a:stretch>
            <a:fillRect/>
          </a:stretch>
        </p:blipFill>
        <p:spPr>
          <a:xfrm>
            <a:off x="8234625" y="770178"/>
            <a:ext cx="3480476" cy="2935872"/>
          </a:xfrm>
          <a:prstGeom prst="rect">
            <a:avLst/>
          </a:prstGeom>
          <a:noFill/>
          <a:ln>
            <a:noFill/>
          </a:ln>
        </p:spPr>
      </p:pic>
      <p:sp>
        <p:nvSpPr>
          <p:cNvPr id="911" name="Google Shape;911;p36"/>
          <p:cNvSpPr txBox="1"/>
          <p:nvPr/>
        </p:nvSpPr>
        <p:spPr>
          <a:xfrm>
            <a:off x="7520625" y="1961063"/>
            <a:ext cx="71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[21]</a:t>
            </a:r>
            <a:endParaRPr sz="2400">
              <a:solidFill>
                <a:srgbClr val="999999"/>
              </a:solidFill>
            </a:endParaRPr>
          </a:p>
        </p:txBody>
      </p:sp>
      <p:pic>
        <p:nvPicPr>
          <p:cNvPr id="912" name="Google Shape;912;p36"/>
          <p:cNvPicPr preferRelativeResize="0"/>
          <p:nvPr/>
        </p:nvPicPr>
        <p:blipFill>
          <a:blip r:embed="rId4">
            <a:alphaModFix/>
          </a:blip>
          <a:stretch>
            <a:fillRect/>
          </a:stretch>
        </p:blipFill>
        <p:spPr>
          <a:xfrm>
            <a:off x="7767575" y="3795899"/>
            <a:ext cx="3937475" cy="2406235"/>
          </a:xfrm>
          <a:prstGeom prst="rect">
            <a:avLst/>
          </a:prstGeom>
          <a:noFill/>
          <a:ln>
            <a:noFill/>
          </a:ln>
        </p:spPr>
      </p:pic>
      <p:sp>
        <p:nvSpPr>
          <p:cNvPr id="913" name="Google Shape;913;p36"/>
          <p:cNvSpPr txBox="1"/>
          <p:nvPr/>
        </p:nvSpPr>
        <p:spPr>
          <a:xfrm>
            <a:off x="6929375" y="4721963"/>
            <a:ext cx="83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999999"/>
                </a:solidFill>
              </a:rPr>
              <a:t>[22]</a:t>
            </a:r>
            <a:endParaRPr sz="2400">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37"/>
          <p:cNvSpPr txBox="1"/>
          <p:nvPr>
            <p:ph type="title"/>
          </p:nvPr>
        </p:nvSpPr>
        <p:spPr>
          <a:xfrm>
            <a:off x="276875" y="2100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t>Reason 3: </a:t>
            </a:r>
            <a:r>
              <a:rPr lang="en-US" sz="3300"/>
              <a:t>No systems to awake the crew members to look at </a:t>
            </a:r>
            <a:r>
              <a:rPr lang="en-US" sz="3300"/>
              <a:t>failures</a:t>
            </a:r>
            <a:r>
              <a:rPr lang="en-US" sz="3300"/>
              <a:t> within the ship</a:t>
            </a:r>
            <a:endParaRPr sz="3300"/>
          </a:p>
        </p:txBody>
      </p:sp>
      <p:sp>
        <p:nvSpPr>
          <p:cNvPr id="919" name="Google Shape;919;p37"/>
          <p:cNvSpPr txBox="1"/>
          <p:nvPr>
            <p:ph idx="1" type="body"/>
          </p:nvPr>
        </p:nvSpPr>
        <p:spPr>
          <a:xfrm>
            <a:off x="435875" y="2168975"/>
            <a:ext cx="4682100" cy="4124100"/>
          </a:xfrm>
          <a:prstGeom prst="rect">
            <a:avLst/>
          </a:prstGeom>
        </p:spPr>
        <p:txBody>
          <a:bodyPr anchorCtr="0" anchor="t" bIns="45700" lIns="91425" spcFirstLastPara="1" rIns="91425" wrap="square" tIns="45700">
            <a:normAutofit/>
          </a:bodyPr>
          <a:lstStyle/>
          <a:p>
            <a:pPr indent="-368300" lvl="0" marL="457200" rtl="0" algn="l">
              <a:spcBef>
                <a:spcPts val="1000"/>
              </a:spcBef>
              <a:spcAft>
                <a:spcPts val="0"/>
              </a:spcAft>
              <a:buClr>
                <a:schemeClr val="lt1"/>
              </a:buClr>
              <a:buSzPts val="2200"/>
              <a:buFont typeface="Play"/>
              <a:buChar char="●"/>
            </a:pPr>
            <a:r>
              <a:rPr lang="en-US" sz="2200">
                <a:latin typeface="Play"/>
                <a:ea typeface="Play"/>
                <a:cs typeface="Play"/>
                <a:sym typeface="Play"/>
              </a:rPr>
              <a:t>Crew is placed in hibernation pods with no way to wake them up, fully relying on Autopilot system to pilot the ship.</a:t>
            </a:r>
            <a:endParaRPr sz="2200">
              <a:latin typeface="Play"/>
              <a:ea typeface="Play"/>
              <a:cs typeface="Play"/>
              <a:sym typeface="Play"/>
            </a:endParaRPr>
          </a:p>
          <a:p>
            <a:pPr indent="0" lvl="0" marL="457200" rtl="0" algn="l">
              <a:spcBef>
                <a:spcPts val="1000"/>
              </a:spcBef>
              <a:spcAft>
                <a:spcPts val="0"/>
              </a:spcAft>
              <a:buNone/>
            </a:pPr>
            <a:r>
              <a:t/>
            </a:r>
            <a:endParaRPr sz="2200">
              <a:latin typeface="Play"/>
              <a:ea typeface="Play"/>
              <a:cs typeface="Play"/>
              <a:sym typeface="Play"/>
            </a:endParaRPr>
          </a:p>
          <a:p>
            <a:pPr indent="-368300" lvl="0" marL="457200" rtl="0" algn="l">
              <a:spcBef>
                <a:spcPts val="1000"/>
              </a:spcBef>
              <a:spcAft>
                <a:spcPts val="0"/>
              </a:spcAft>
              <a:buClr>
                <a:schemeClr val="lt1"/>
              </a:buClr>
              <a:buSzPts val="2200"/>
              <a:buFont typeface="Play"/>
              <a:buChar char="●"/>
            </a:pPr>
            <a:r>
              <a:rPr lang="en-US" sz="2200">
                <a:latin typeface="Play"/>
                <a:ea typeface="Play"/>
                <a:cs typeface="Play"/>
                <a:sym typeface="Play"/>
              </a:rPr>
              <a:t>Ethically wrong. What if ship gets destroyed? Who is responsible?</a:t>
            </a:r>
            <a:endParaRPr sz="2200">
              <a:latin typeface="Play"/>
              <a:ea typeface="Play"/>
              <a:cs typeface="Play"/>
              <a:sym typeface="Play"/>
            </a:endParaRPr>
          </a:p>
          <a:p>
            <a:pPr indent="0" lvl="0" marL="0" rtl="0" algn="l">
              <a:spcBef>
                <a:spcPts val="1000"/>
              </a:spcBef>
              <a:spcAft>
                <a:spcPts val="0"/>
              </a:spcAft>
              <a:buNone/>
            </a:pPr>
            <a:r>
              <a:t/>
            </a:r>
            <a:endParaRPr sz="2200">
              <a:latin typeface="Play"/>
              <a:ea typeface="Play"/>
              <a:cs typeface="Play"/>
              <a:sym typeface="Play"/>
            </a:endParaRPr>
          </a:p>
        </p:txBody>
      </p:sp>
      <p:sp>
        <p:nvSpPr>
          <p:cNvPr id="920" name="Google Shape;920;p3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pic>
        <p:nvPicPr>
          <p:cNvPr id="921" name="Google Shape;921;p37"/>
          <p:cNvPicPr preferRelativeResize="0"/>
          <p:nvPr/>
        </p:nvPicPr>
        <p:blipFill>
          <a:blip r:embed="rId3">
            <a:alphaModFix/>
          </a:blip>
          <a:stretch>
            <a:fillRect/>
          </a:stretch>
        </p:blipFill>
        <p:spPr>
          <a:xfrm>
            <a:off x="5760475" y="2230575"/>
            <a:ext cx="6274724" cy="2894700"/>
          </a:xfrm>
          <a:prstGeom prst="rect">
            <a:avLst/>
          </a:prstGeom>
          <a:noFill/>
          <a:ln>
            <a:noFill/>
          </a:ln>
        </p:spPr>
      </p:pic>
      <p:sp>
        <p:nvSpPr>
          <p:cNvPr id="922" name="Google Shape;922;p37"/>
          <p:cNvSpPr txBox="1"/>
          <p:nvPr/>
        </p:nvSpPr>
        <p:spPr>
          <a:xfrm>
            <a:off x="6224550" y="5186425"/>
            <a:ext cx="637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B7B7B7"/>
                </a:solidFill>
              </a:rPr>
              <a:t>[15]</a:t>
            </a:r>
            <a:endParaRPr sz="2400">
              <a:solidFill>
                <a:srgbClr val="B7B7B7"/>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